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9" r:id="rId6"/>
    <p:sldId id="270" r:id="rId7"/>
    <p:sldId id="262" r:id="rId8"/>
    <p:sldId id="259" r:id="rId9"/>
    <p:sldId id="263" r:id="rId10"/>
    <p:sldId id="264" r:id="rId11"/>
    <p:sldId id="261" r:id="rId12"/>
    <p:sldId id="265" r:id="rId13"/>
    <p:sldId id="266" r:id="rId14"/>
    <p:sldId id="267" r:id="rId15"/>
    <p:sldId id="271" r:id="rId16"/>
    <p:sldId id="268" r:id="rId17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>
        <p:scale>
          <a:sx n="100" d="100"/>
          <a:sy n="100" d="100"/>
        </p:scale>
        <p:origin x="48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E:\Monthly%20pattern%20results\Decile%20analysis%20for%20all%20window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NZ"/>
              <a:t>Cumulative Return on</a:t>
            </a:r>
            <a:r>
              <a:rPr lang="en-NZ" baseline="0"/>
              <a:t> TOM Strategy</a:t>
            </a:r>
            <a:endParaRPr lang="en-NZ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NZX50 (TRI)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Sheet1!$E$7:$E$3025</c:f>
              <c:numCache>
                <c:formatCode>m/d/yyyy</c:formatCode>
                <c:ptCount val="3019"/>
                <c:pt idx="0">
                  <c:v>36892</c:v>
                </c:pt>
                <c:pt idx="1">
                  <c:v>36894</c:v>
                </c:pt>
                <c:pt idx="2">
                  <c:v>36895</c:v>
                </c:pt>
                <c:pt idx="3">
                  <c:v>36896</c:v>
                </c:pt>
                <c:pt idx="4">
                  <c:v>36899</c:v>
                </c:pt>
                <c:pt idx="5">
                  <c:v>36900</c:v>
                </c:pt>
                <c:pt idx="6">
                  <c:v>36901</c:v>
                </c:pt>
                <c:pt idx="7">
                  <c:v>36902</c:v>
                </c:pt>
                <c:pt idx="8">
                  <c:v>36903</c:v>
                </c:pt>
                <c:pt idx="9">
                  <c:v>36906</c:v>
                </c:pt>
                <c:pt idx="10">
                  <c:v>36907</c:v>
                </c:pt>
                <c:pt idx="11">
                  <c:v>36908</c:v>
                </c:pt>
                <c:pt idx="12">
                  <c:v>36909</c:v>
                </c:pt>
                <c:pt idx="13">
                  <c:v>36910</c:v>
                </c:pt>
                <c:pt idx="14">
                  <c:v>36913</c:v>
                </c:pt>
                <c:pt idx="15">
                  <c:v>36914</c:v>
                </c:pt>
                <c:pt idx="16">
                  <c:v>36915</c:v>
                </c:pt>
                <c:pt idx="17">
                  <c:v>36916</c:v>
                </c:pt>
                <c:pt idx="18">
                  <c:v>36917</c:v>
                </c:pt>
                <c:pt idx="19">
                  <c:v>36920</c:v>
                </c:pt>
                <c:pt idx="20">
                  <c:v>36921</c:v>
                </c:pt>
                <c:pt idx="21">
                  <c:v>36922</c:v>
                </c:pt>
                <c:pt idx="22">
                  <c:v>36923</c:v>
                </c:pt>
                <c:pt idx="23">
                  <c:v>36924</c:v>
                </c:pt>
                <c:pt idx="24">
                  <c:v>36927</c:v>
                </c:pt>
                <c:pt idx="25">
                  <c:v>36929</c:v>
                </c:pt>
                <c:pt idx="26">
                  <c:v>36930</c:v>
                </c:pt>
                <c:pt idx="27">
                  <c:v>36931</c:v>
                </c:pt>
                <c:pt idx="28">
                  <c:v>36934</c:v>
                </c:pt>
                <c:pt idx="29">
                  <c:v>36935</c:v>
                </c:pt>
                <c:pt idx="30">
                  <c:v>36936</c:v>
                </c:pt>
                <c:pt idx="31">
                  <c:v>36937</c:v>
                </c:pt>
                <c:pt idx="32">
                  <c:v>36938</c:v>
                </c:pt>
                <c:pt idx="33">
                  <c:v>36941</c:v>
                </c:pt>
                <c:pt idx="34">
                  <c:v>36942</c:v>
                </c:pt>
                <c:pt idx="35">
                  <c:v>36943</c:v>
                </c:pt>
                <c:pt idx="36">
                  <c:v>36944</c:v>
                </c:pt>
                <c:pt idx="37">
                  <c:v>36945</c:v>
                </c:pt>
                <c:pt idx="38">
                  <c:v>36948</c:v>
                </c:pt>
                <c:pt idx="39">
                  <c:v>36949</c:v>
                </c:pt>
                <c:pt idx="40">
                  <c:v>36950</c:v>
                </c:pt>
                <c:pt idx="41">
                  <c:v>36951</c:v>
                </c:pt>
                <c:pt idx="42">
                  <c:v>36952</c:v>
                </c:pt>
                <c:pt idx="43">
                  <c:v>36955</c:v>
                </c:pt>
                <c:pt idx="44">
                  <c:v>36956</c:v>
                </c:pt>
                <c:pt idx="45">
                  <c:v>36957</c:v>
                </c:pt>
                <c:pt idx="46">
                  <c:v>36958</c:v>
                </c:pt>
                <c:pt idx="47">
                  <c:v>36959</c:v>
                </c:pt>
                <c:pt idx="48">
                  <c:v>36962</c:v>
                </c:pt>
                <c:pt idx="49">
                  <c:v>36963</c:v>
                </c:pt>
                <c:pt idx="50">
                  <c:v>36964</c:v>
                </c:pt>
                <c:pt idx="51">
                  <c:v>36965</c:v>
                </c:pt>
                <c:pt idx="52">
                  <c:v>36966</c:v>
                </c:pt>
                <c:pt idx="53">
                  <c:v>36969</c:v>
                </c:pt>
                <c:pt idx="54">
                  <c:v>36970</c:v>
                </c:pt>
                <c:pt idx="55">
                  <c:v>36971</c:v>
                </c:pt>
                <c:pt idx="56">
                  <c:v>36972</c:v>
                </c:pt>
                <c:pt idx="57">
                  <c:v>36973</c:v>
                </c:pt>
                <c:pt idx="58">
                  <c:v>36976</c:v>
                </c:pt>
                <c:pt idx="59">
                  <c:v>36977</c:v>
                </c:pt>
                <c:pt idx="60">
                  <c:v>36978</c:v>
                </c:pt>
                <c:pt idx="61">
                  <c:v>36979</c:v>
                </c:pt>
                <c:pt idx="62">
                  <c:v>36980</c:v>
                </c:pt>
                <c:pt idx="63">
                  <c:v>36983</c:v>
                </c:pt>
                <c:pt idx="64">
                  <c:v>36984</c:v>
                </c:pt>
                <c:pt idx="65">
                  <c:v>36985</c:v>
                </c:pt>
                <c:pt idx="66">
                  <c:v>36986</c:v>
                </c:pt>
                <c:pt idx="67">
                  <c:v>36987</c:v>
                </c:pt>
                <c:pt idx="68">
                  <c:v>36990</c:v>
                </c:pt>
                <c:pt idx="69">
                  <c:v>36991</c:v>
                </c:pt>
                <c:pt idx="70">
                  <c:v>36992</c:v>
                </c:pt>
                <c:pt idx="71">
                  <c:v>36993</c:v>
                </c:pt>
                <c:pt idx="72">
                  <c:v>36998</c:v>
                </c:pt>
                <c:pt idx="73">
                  <c:v>36999</c:v>
                </c:pt>
                <c:pt idx="74">
                  <c:v>37000</c:v>
                </c:pt>
                <c:pt idx="75">
                  <c:v>37001</c:v>
                </c:pt>
                <c:pt idx="76">
                  <c:v>37004</c:v>
                </c:pt>
                <c:pt idx="77">
                  <c:v>37005</c:v>
                </c:pt>
                <c:pt idx="78">
                  <c:v>37007</c:v>
                </c:pt>
                <c:pt idx="79">
                  <c:v>37008</c:v>
                </c:pt>
                <c:pt idx="80">
                  <c:v>37011</c:v>
                </c:pt>
                <c:pt idx="81">
                  <c:v>37012</c:v>
                </c:pt>
                <c:pt idx="82">
                  <c:v>37013</c:v>
                </c:pt>
                <c:pt idx="83">
                  <c:v>37014</c:v>
                </c:pt>
                <c:pt idx="84">
                  <c:v>37015</c:v>
                </c:pt>
                <c:pt idx="85">
                  <c:v>37018</c:v>
                </c:pt>
                <c:pt idx="86">
                  <c:v>37019</c:v>
                </c:pt>
                <c:pt idx="87">
                  <c:v>37020</c:v>
                </c:pt>
                <c:pt idx="88">
                  <c:v>37021</c:v>
                </c:pt>
                <c:pt idx="89">
                  <c:v>37022</c:v>
                </c:pt>
                <c:pt idx="90">
                  <c:v>37025</c:v>
                </c:pt>
                <c:pt idx="91">
                  <c:v>37026</c:v>
                </c:pt>
                <c:pt idx="92">
                  <c:v>37027</c:v>
                </c:pt>
                <c:pt idx="93">
                  <c:v>37028</c:v>
                </c:pt>
                <c:pt idx="94">
                  <c:v>37029</c:v>
                </c:pt>
                <c:pt idx="95">
                  <c:v>37032</c:v>
                </c:pt>
                <c:pt idx="96">
                  <c:v>37033</c:v>
                </c:pt>
                <c:pt idx="97">
                  <c:v>37034</c:v>
                </c:pt>
                <c:pt idx="98">
                  <c:v>37035</c:v>
                </c:pt>
                <c:pt idx="99">
                  <c:v>37036</c:v>
                </c:pt>
                <c:pt idx="100">
                  <c:v>37039</c:v>
                </c:pt>
                <c:pt idx="101">
                  <c:v>37040</c:v>
                </c:pt>
                <c:pt idx="102">
                  <c:v>37041</c:v>
                </c:pt>
                <c:pt idx="103">
                  <c:v>37042</c:v>
                </c:pt>
                <c:pt idx="104">
                  <c:v>37043</c:v>
                </c:pt>
                <c:pt idx="105">
                  <c:v>37047</c:v>
                </c:pt>
                <c:pt idx="106">
                  <c:v>37048</c:v>
                </c:pt>
                <c:pt idx="107">
                  <c:v>37049</c:v>
                </c:pt>
                <c:pt idx="108">
                  <c:v>37050</c:v>
                </c:pt>
                <c:pt idx="109">
                  <c:v>37053</c:v>
                </c:pt>
                <c:pt idx="110">
                  <c:v>37054</c:v>
                </c:pt>
                <c:pt idx="111">
                  <c:v>37055</c:v>
                </c:pt>
                <c:pt idx="112">
                  <c:v>37056</c:v>
                </c:pt>
                <c:pt idx="113">
                  <c:v>37057</c:v>
                </c:pt>
                <c:pt idx="114">
                  <c:v>37060</c:v>
                </c:pt>
                <c:pt idx="115">
                  <c:v>37061</c:v>
                </c:pt>
                <c:pt idx="116">
                  <c:v>37062</c:v>
                </c:pt>
                <c:pt idx="117">
                  <c:v>37063</c:v>
                </c:pt>
                <c:pt idx="118">
                  <c:v>37064</c:v>
                </c:pt>
                <c:pt idx="119">
                  <c:v>37067</c:v>
                </c:pt>
                <c:pt idx="120">
                  <c:v>37068</c:v>
                </c:pt>
                <c:pt idx="121">
                  <c:v>37069</c:v>
                </c:pt>
                <c:pt idx="122">
                  <c:v>37070</c:v>
                </c:pt>
                <c:pt idx="123">
                  <c:v>37071</c:v>
                </c:pt>
                <c:pt idx="124">
                  <c:v>37074</c:v>
                </c:pt>
                <c:pt idx="125">
                  <c:v>37075</c:v>
                </c:pt>
                <c:pt idx="126">
                  <c:v>37076</c:v>
                </c:pt>
                <c:pt idx="127">
                  <c:v>37077</c:v>
                </c:pt>
                <c:pt idx="128">
                  <c:v>37078</c:v>
                </c:pt>
                <c:pt idx="129">
                  <c:v>37081</c:v>
                </c:pt>
                <c:pt idx="130">
                  <c:v>37082</c:v>
                </c:pt>
                <c:pt idx="131">
                  <c:v>37083</c:v>
                </c:pt>
                <c:pt idx="132">
                  <c:v>37084</c:v>
                </c:pt>
                <c:pt idx="133">
                  <c:v>37085</c:v>
                </c:pt>
                <c:pt idx="134">
                  <c:v>37088</c:v>
                </c:pt>
                <c:pt idx="135">
                  <c:v>37089</c:v>
                </c:pt>
                <c:pt idx="136">
                  <c:v>37090</c:v>
                </c:pt>
                <c:pt idx="137">
                  <c:v>37091</c:v>
                </c:pt>
                <c:pt idx="138">
                  <c:v>37092</c:v>
                </c:pt>
                <c:pt idx="139">
                  <c:v>37095</c:v>
                </c:pt>
                <c:pt idx="140">
                  <c:v>37096</c:v>
                </c:pt>
                <c:pt idx="141">
                  <c:v>37097</c:v>
                </c:pt>
                <c:pt idx="142">
                  <c:v>37098</c:v>
                </c:pt>
                <c:pt idx="143">
                  <c:v>37099</c:v>
                </c:pt>
                <c:pt idx="144">
                  <c:v>37102</c:v>
                </c:pt>
                <c:pt idx="145">
                  <c:v>37103</c:v>
                </c:pt>
                <c:pt idx="146">
                  <c:v>37104</c:v>
                </c:pt>
                <c:pt idx="147">
                  <c:v>37105</c:v>
                </c:pt>
                <c:pt idx="148">
                  <c:v>37106</c:v>
                </c:pt>
                <c:pt idx="149">
                  <c:v>37109</c:v>
                </c:pt>
                <c:pt idx="150">
                  <c:v>37110</c:v>
                </c:pt>
                <c:pt idx="151">
                  <c:v>37111</c:v>
                </c:pt>
                <c:pt idx="152">
                  <c:v>37112</c:v>
                </c:pt>
                <c:pt idx="153">
                  <c:v>37113</c:v>
                </c:pt>
                <c:pt idx="154">
                  <c:v>37116</c:v>
                </c:pt>
                <c:pt idx="155">
                  <c:v>37117</c:v>
                </c:pt>
                <c:pt idx="156">
                  <c:v>37118</c:v>
                </c:pt>
                <c:pt idx="157">
                  <c:v>37119</c:v>
                </c:pt>
                <c:pt idx="158">
                  <c:v>37120</c:v>
                </c:pt>
                <c:pt idx="159">
                  <c:v>37123</c:v>
                </c:pt>
                <c:pt idx="160">
                  <c:v>37124</c:v>
                </c:pt>
                <c:pt idx="161">
                  <c:v>37125</c:v>
                </c:pt>
                <c:pt idx="162">
                  <c:v>37126</c:v>
                </c:pt>
                <c:pt idx="163">
                  <c:v>37127</c:v>
                </c:pt>
                <c:pt idx="164">
                  <c:v>37130</c:v>
                </c:pt>
                <c:pt idx="165">
                  <c:v>37131</c:v>
                </c:pt>
                <c:pt idx="166">
                  <c:v>37132</c:v>
                </c:pt>
                <c:pt idx="167">
                  <c:v>37133</c:v>
                </c:pt>
                <c:pt idx="168">
                  <c:v>37134</c:v>
                </c:pt>
                <c:pt idx="169">
                  <c:v>37137</c:v>
                </c:pt>
                <c:pt idx="170">
                  <c:v>37138</c:v>
                </c:pt>
                <c:pt idx="171">
                  <c:v>37139</c:v>
                </c:pt>
                <c:pt idx="172">
                  <c:v>37140</c:v>
                </c:pt>
                <c:pt idx="173">
                  <c:v>37141</c:v>
                </c:pt>
                <c:pt idx="174">
                  <c:v>37144</c:v>
                </c:pt>
                <c:pt idx="175">
                  <c:v>37145</c:v>
                </c:pt>
                <c:pt idx="176">
                  <c:v>37146</c:v>
                </c:pt>
                <c:pt idx="177">
                  <c:v>37147</c:v>
                </c:pt>
                <c:pt idx="178">
                  <c:v>37148</c:v>
                </c:pt>
                <c:pt idx="179">
                  <c:v>37151</c:v>
                </c:pt>
                <c:pt idx="180">
                  <c:v>37152</c:v>
                </c:pt>
                <c:pt idx="181">
                  <c:v>37153</c:v>
                </c:pt>
                <c:pt idx="182">
                  <c:v>37154</c:v>
                </c:pt>
                <c:pt idx="183">
                  <c:v>37155</c:v>
                </c:pt>
                <c:pt idx="184">
                  <c:v>37158</c:v>
                </c:pt>
                <c:pt idx="185">
                  <c:v>37159</c:v>
                </c:pt>
                <c:pt idx="186">
                  <c:v>37160</c:v>
                </c:pt>
                <c:pt idx="187">
                  <c:v>37161</c:v>
                </c:pt>
                <c:pt idx="188">
                  <c:v>37162</c:v>
                </c:pt>
                <c:pt idx="189">
                  <c:v>37165</c:v>
                </c:pt>
                <c:pt idx="190">
                  <c:v>37166</c:v>
                </c:pt>
                <c:pt idx="191">
                  <c:v>37167</c:v>
                </c:pt>
                <c:pt idx="192">
                  <c:v>37168</c:v>
                </c:pt>
                <c:pt idx="193">
                  <c:v>37169</c:v>
                </c:pt>
                <c:pt idx="194">
                  <c:v>37172</c:v>
                </c:pt>
                <c:pt idx="195">
                  <c:v>37173</c:v>
                </c:pt>
                <c:pt idx="196">
                  <c:v>37174</c:v>
                </c:pt>
                <c:pt idx="197">
                  <c:v>37175</c:v>
                </c:pt>
                <c:pt idx="198">
                  <c:v>37176</c:v>
                </c:pt>
                <c:pt idx="199">
                  <c:v>37179</c:v>
                </c:pt>
                <c:pt idx="200">
                  <c:v>37180</c:v>
                </c:pt>
                <c:pt idx="201">
                  <c:v>37181</c:v>
                </c:pt>
                <c:pt idx="202">
                  <c:v>37182</c:v>
                </c:pt>
                <c:pt idx="203">
                  <c:v>37183</c:v>
                </c:pt>
                <c:pt idx="204">
                  <c:v>37187</c:v>
                </c:pt>
                <c:pt idx="205">
                  <c:v>37188</c:v>
                </c:pt>
                <c:pt idx="206">
                  <c:v>37189</c:v>
                </c:pt>
                <c:pt idx="207">
                  <c:v>37190</c:v>
                </c:pt>
                <c:pt idx="208">
                  <c:v>37193</c:v>
                </c:pt>
                <c:pt idx="209">
                  <c:v>37194</c:v>
                </c:pt>
                <c:pt idx="210">
                  <c:v>37195</c:v>
                </c:pt>
                <c:pt idx="211">
                  <c:v>37196</c:v>
                </c:pt>
                <c:pt idx="212">
                  <c:v>37197</c:v>
                </c:pt>
                <c:pt idx="213">
                  <c:v>37200</c:v>
                </c:pt>
                <c:pt idx="214">
                  <c:v>37201</c:v>
                </c:pt>
                <c:pt idx="215">
                  <c:v>37202</c:v>
                </c:pt>
                <c:pt idx="216">
                  <c:v>37203</c:v>
                </c:pt>
                <c:pt idx="217">
                  <c:v>37204</c:v>
                </c:pt>
                <c:pt idx="218">
                  <c:v>37207</c:v>
                </c:pt>
                <c:pt idx="219">
                  <c:v>37208</c:v>
                </c:pt>
                <c:pt idx="220">
                  <c:v>37209</c:v>
                </c:pt>
                <c:pt idx="221">
                  <c:v>37210</c:v>
                </c:pt>
                <c:pt idx="222">
                  <c:v>37211</c:v>
                </c:pt>
                <c:pt idx="223">
                  <c:v>37214</c:v>
                </c:pt>
                <c:pt idx="224">
                  <c:v>37215</c:v>
                </c:pt>
                <c:pt idx="225">
                  <c:v>37216</c:v>
                </c:pt>
                <c:pt idx="226">
                  <c:v>37217</c:v>
                </c:pt>
                <c:pt idx="227">
                  <c:v>37218</c:v>
                </c:pt>
                <c:pt idx="228">
                  <c:v>37221</c:v>
                </c:pt>
                <c:pt idx="229">
                  <c:v>37222</c:v>
                </c:pt>
                <c:pt idx="230">
                  <c:v>37223</c:v>
                </c:pt>
                <c:pt idx="231">
                  <c:v>37224</c:v>
                </c:pt>
                <c:pt idx="232">
                  <c:v>37225</c:v>
                </c:pt>
                <c:pt idx="233">
                  <c:v>37228</c:v>
                </c:pt>
                <c:pt idx="234">
                  <c:v>37229</c:v>
                </c:pt>
                <c:pt idx="235">
                  <c:v>37230</c:v>
                </c:pt>
                <c:pt idx="236">
                  <c:v>37231</c:v>
                </c:pt>
                <c:pt idx="237">
                  <c:v>37232</c:v>
                </c:pt>
                <c:pt idx="238">
                  <c:v>37235</c:v>
                </c:pt>
                <c:pt idx="239">
                  <c:v>37236</c:v>
                </c:pt>
                <c:pt idx="240">
                  <c:v>37237</c:v>
                </c:pt>
                <c:pt idx="241">
                  <c:v>37238</c:v>
                </c:pt>
                <c:pt idx="242">
                  <c:v>37239</c:v>
                </c:pt>
                <c:pt idx="243">
                  <c:v>37242</c:v>
                </c:pt>
                <c:pt idx="244">
                  <c:v>37243</c:v>
                </c:pt>
                <c:pt idx="245">
                  <c:v>37244</c:v>
                </c:pt>
                <c:pt idx="246">
                  <c:v>37245</c:v>
                </c:pt>
                <c:pt idx="247">
                  <c:v>37246</c:v>
                </c:pt>
                <c:pt idx="248">
                  <c:v>37249</c:v>
                </c:pt>
                <c:pt idx="249">
                  <c:v>37252</c:v>
                </c:pt>
                <c:pt idx="250">
                  <c:v>37253</c:v>
                </c:pt>
                <c:pt idx="251">
                  <c:v>37256</c:v>
                </c:pt>
                <c:pt idx="252">
                  <c:v>37259</c:v>
                </c:pt>
                <c:pt idx="253">
                  <c:v>37260</c:v>
                </c:pt>
                <c:pt idx="254">
                  <c:v>37263</c:v>
                </c:pt>
                <c:pt idx="255">
                  <c:v>37264</c:v>
                </c:pt>
                <c:pt idx="256">
                  <c:v>37265</c:v>
                </c:pt>
                <c:pt idx="257">
                  <c:v>37266</c:v>
                </c:pt>
                <c:pt idx="258">
                  <c:v>37267</c:v>
                </c:pt>
                <c:pt idx="259">
                  <c:v>37270</c:v>
                </c:pt>
                <c:pt idx="260">
                  <c:v>37271</c:v>
                </c:pt>
                <c:pt idx="261">
                  <c:v>37272</c:v>
                </c:pt>
                <c:pt idx="262">
                  <c:v>37273</c:v>
                </c:pt>
                <c:pt idx="263">
                  <c:v>37274</c:v>
                </c:pt>
                <c:pt idx="264">
                  <c:v>37277</c:v>
                </c:pt>
                <c:pt idx="265">
                  <c:v>37278</c:v>
                </c:pt>
                <c:pt idx="266">
                  <c:v>37279</c:v>
                </c:pt>
                <c:pt idx="267">
                  <c:v>37280</c:v>
                </c:pt>
                <c:pt idx="268">
                  <c:v>37281</c:v>
                </c:pt>
                <c:pt idx="269">
                  <c:v>37284</c:v>
                </c:pt>
                <c:pt idx="270">
                  <c:v>37285</c:v>
                </c:pt>
                <c:pt idx="271">
                  <c:v>37286</c:v>
                </c:pt>
                <c:pt idx="272">
                  <c:v>37287</c:v>
                </c:pt>
                <c:pt idx="273">
                  <c:v>37288</c:v>
                </c:pt>
                <c:pt idx="274">
                  <c:v>37291</c:v>
                </c:pt>
                <c:pt idx="275">
                  <c:v>37292</c:v>
                </c:pt>
                <c:pt idx="276">
                  <c:v>37294</c:v>
                </c:pt>
                <c:pt idx="277">
                  <c:v>37295</c:v>
                </c:pt>
                <c:pt idx="278">
                  <c:v>37298</c:v>
                </c:pt>
                <c:pt idx="279">
                  <c:v>37299</c:v>
                </c:pt>
                <c:pt idx="280">
                  <c:v>37300</c:v>
                </c:pt>
                <c:pt idx="281">
                  <c:v>37301</c:v>
                </c:pt>
                <c:pt idx="282">
                  <c:v>37302</c:v>
                </c:pt>
                <c:pt idx="283">
                  <c:v>37305</c:v>
                </c:pt>
                <c:pt idx="284">
                  <c:v>37306</c:v>
                </c:pt>
                <c:pt idx="285">
                  <c:v>37307</c:v>
                </c:pt>
                <c:pt idx="286">
                  <c:v>37308</c:v>
                </c:pt>
                <c:pt idx="287">
                  <c:v>37309</c:v>
                </c:pt>
                <c:pt idx="288">
                  <c:v>37312</c:v>
                </c:pt>
                <c:pt idx="289">
                  <c:v>37313</c:v>
                </c:pt>
                <c:pt idx="290">
                  <c:v>37314</c:v>
                </c:pt>
                <c:pt idx="291">
                  <c:v>37315</c:v>
                </c:pt>
                <c:pt idx="292">
                  <c:v>37316</c:v>
                </c:pt>
                <c:pt idx="293">
                  <c:v>37319</c:v>
                </c:pt>
                <c:pt idx="294">
                  <c:v>37320</c:v>
                </c:pt>
                <c:pt idx="295">
                  <c:v>37321</c:v>
                </c:pt>
                <c:pt idx="296">
                  <c:v>37322</c:v>
                </c:pt>
                <c:pt idx="297">
                  <c:v>37323</c:v>
                </c:pt>
                <c:pt idx="298">
                  <c:v>37326</c:v>
                </c:pt>
                <c:pt idx="299">
                  <c:v>37327</c:v>
                </c:pt>
                <c:pt idx="300">
                  <c:v>37328</c:v>
                </c:pt>
                <c:pt idx="301">
                  <c:v>37329</c:v>
                </c:pt>
                <c:pt idx="302">
                  <c:v>37330</c:v>
                </c:pt>
                <c:pt idx="303">
                  <c:v>37333</c:v>
                </c:pt>
                <c:pt idx="304">
                  <c:v>37334</c:v>
                </c:pt>
                <c:pt idx="305">
                  <c:v>37335</c:v>
                </c:pt>
                <c:pt idx="306">
                  <c:v>37336</c:v>
                </c:pt>
                <c:pt idx="307">
                  <c:v>37337</c:v>
                </c:pt>
                <c:pt idx="308">
                  <c:v>37340</c:v>
                </c:pt>
                <c:pt idx="309">
                  <c:v>37341</c:v>
                </c:pt>
                <c:pt idx="310">
                  <c:v>37342</c:v>
                </c:pt>
                <c:pt idx="311">
                  <c:v>37343</c:v>
                </c:pt>
                <c:pt idx="312">
                  <c:v>37348</c:v>
                </c:pt>
                <c:pt idx="313">
                  <c:v>37349</c:v>
                </c:pt>
                <c:pt idx="314">
                  <c:v>37350</c:v>
                </c:pt>
                <c:pt idx="315">
                  <c:v>37351</c:v>
                </c:pt>
                <c:pt idx="316">
                  <c:v>37354</c:v>
                </c:pt>
                <c:pt idx="317">
                  <c:v>37355</c:v>
                </c:pt>
                <c:pt idx="318">
                  <c:v>37356</c:v>
                </c:pt>
                <c:pt idx="319">
                  <c:v>37357</c:v>
                </c:pt>
                <c:pt idx="320">
                  <c:v>37358</c:v>
                </c:pt>
                <c:pt idx="321">
                  <c:v>37361</c:v>
                </c:pt>
                <c:pt idx="322">
                  <c:v>37362</c:v>
                </c:pt>
                <c:pt idx="323">
                  <c:v>37363</c:v>
                </c:pt>
                <c:pt idx="324">
                  <c:v>37364</c:v>
                </c:pt>
                <c:pt idx="325">
                  <c:v>37365</c:v>
                </c:pt>
                <c:pt idx="326">
                  <c:v>37368</c:v>
                </c:pt>
                <c:pt idx="327">
                  <c:v>37369</c:v>
                </c:pt>
                <c:pt idx="328">
                  <c:v>37370</c:v>
                </c:pt>
                <c:pt idx="329">
                  <c:v>37372</c:v>
                </c:pt>
                <c:pt idx="330">
                  <c:v>37375</c:v>
                </c:pt>
                <c:pt idx="331">
                  <c:v>37376</c:v>
                </c:pt>
                <c:pt idx="332">
                  <c:v>37377</c:v>
                </c:pt>
                <c:pt idx="333">
                  <c:v>37378</c:v>
                </c:pt>
                <c:pt idx="334">
                  <c:v>37379</c:v>
                </c:pt>
                <c:pt idx="335">
                  <c:v>37382</c:v>
                </c:pt>
                <c:pt idx="336">
                  <c:v>37383</c:v>
                </c:pt>
                <c:pt idx="337">
                  <c:v>37384</c:v>
                </c:pt>
                <c:pt idx="338">
                  <c:v>37385</c:v>
                </c:pt>
                <c:pt idx="339">
                  <c:v>37386</c:v>
                </c:pt>
                <c:pt idx="340">
                  <c:v>37389</c:v>
                </c:pt>
                <c:pt idx="341">
                  <c:v>37390</c:v>
                </c:pt>
                <c:pt idx="342">
                  <c:v>37391</c:v>
                </c:pt>
                <c:pt idx="343">
                  <c:v>37392</c:v>
                </c:pt>
                <c:pt idx="344">
                  <c:v>37393</c:v>
                </c:pt>
                <c:pt idx="345">
                  <c:v>37396</c:v>
                </c:pt>
                <c:pt idx="346">
                  <c:v>37397</c:v>
                </c:pt>
                <c:pt idx="347">
                  <c:v>37398</c:v>
                </c:pt>
                <c:pt idx="348">
                  <c:v>37399</c:v>
                </c:pt>
                <c:pt idx="349">
                  <c:v>37400</c:v>
                </c:pt>
                <c:pt idx="350">
                  <c:v>37403</c:v>
                </c:pt>
                <c:pt idx="351">
                  <c:v>37404</c:v>
                </c:pt>
                <c:pt idx="352">
                  <c:v>37405</c:v>
                </c:pt>
                <c:pt idx="353">
                  <c:v>37406</c:v>
                </c:pt>
                <c:pt idx="354">
                  <c:v>37407</c:v>
                </c:pt>
                <c:pt idx="355">
                  <c:v>37411</c:v>
                </c:pt>
                <c:pt idx="356">
                  <c:v>37412</c:v>
                </c:pt>
                <c:pt idx="357">
                  <c:v>37413</c:v>
                </c:pt>
                <c:pt idx="358">
                  <c:v>37414</c:v>
                </c:pt>
                <c:pt idx="359">
                  <c:v>37417</c:v>
                </c:pt>
                <c:pt idx="360">
                  <c:v>37418</c:v>
                </c:pt>
                <c:pt idx="361">
                  <c:v>37419</c:v>
                </c:pt>
                <c:pt idx="362">
                  <c:v>37420</c:v>
                </c:pt>
                <c:pt idx="363">
                  <c:v>37421</c:v>
                </c:pt>
                <c:pt idx="364">
                  <c:v>37424</c:v>
                </c:pt>
                <c:pt idx="365">
                  <c:v>37425</c:v>
                </c:pt>
                <c:pt idx="366">
                  <c:v>37426</c:v>
                </c:pt>
                <c:pt idx="367">
                  <c:v>37427</c:v>
                </c:pt>
                <c:pt idx="368">
                  <c:v>37428</c:v>
                </c:pt>
                <c:pt idx="369">
                  <c:v>37431</c:v>
                </c:pt>
                <c:pt idx="370">
                  <c:v>37432</c:v>
                </c:pt>
                <c:pt idx="371">
                  <c:v>37433</c:v>
                </c:pt>
                <c:pt idx="372">
                  <c:v>37434</c:v>
                </c:pt>
                <c:pt idx="373">
                  <c:v>37435</c:v>
                </c:pt>
                <c:pt idx="374">
                  <c:v>37438</c:v>
                </c:pt>
                <c:pt idx="375">
                  <c:v>37439</c:v>
                </c:pt>
                <c:pt idx="376">
                  <c:v>37440</c:v>
                </c:pt>
                <c:pt idx="377">
                  <c:v>37441</c:v>
                </c:pt>
                <c:pt idx="378">
                  <c:v>37442</c:v>
                </c:pt>
                <c:pt idx="379">
                  <c:v>37445</c:v>
                </c:pt>
                <c:pt idx="380">
                  <c:v>37446</c:v>
                </c:pt>
                <c:pt idx="381">
                  <c:v>37447</c:v>
                </c:pt>
                <c:pt idx="382">
                  <c:v>37448</c:v>
                </c:pt>
                <c:pt idx="383">
                  <c:v>37449</c:v>
                </c:pt>
                <c:pt idx="384">
                  <c:v>37452</c:v>
                </c:pt>
                <c:pt idx="385">
                  <c:v>37453</c:v>
                </c:pt>
                <c:pt idx="386">
                  <c:v>37454</c:v>
                </c:pt>
                <c:pt idx="387">
                  <c:v>37455</c:v>
                </c:pt>
                <c:pt idx="388">
                  <c:v>37456</c:v>
                </c:pt>
                <c:pt idx="389">
                  <c:v>37459</c:v>
                </c:pt>
                <c:pt idx="390">
                  <c:v>37460</c:v>
                </c:pt>
                <c:pt idx="391">
                  <c:v>37461</c:v>
                </c:pt>
                <c:pt idx="392">
                  <c:v>37462</c:v>
                </c:pt>
                <c:pt idx="393">
                  <c:v>37463</c:v>
                </c:pt>
                <c:pt idx="394">
                  <c:v>37466</c:v>
                </c:pt>
                <c:pt idx="395">
                  <c:v>37467</c:v>
                </c:pt>
                <c:pt idx="396">
                  <c:v>37468</c:v>
                </c:pt>
                <c:pt idx="397">
                  <c:v>37469</c:v>
                </c:pt>
                <c:pt idx="398">
                  <c:v>37470</c:v>
                </c:pt>
                <c:pt idx="399">
                  <c:v>37473</c:v>
                </c:pt>
                <c:pt idx="400">
                  <c:v>37474</c:v>
                </c:pt>
                <c:pt idx="401">
                  <c:v>37475</c:v>
                </c:pt>
                <c:pt idx="402">
                  <c:v>37476</c:v>
                </c:pt>
                <c:pt idx="403">
                  <c:v>37477</c:v>
                </c:pt>
                <c:pt idx="404">
                  <c:v>37480</c:v>
                </c:pt>
                <c:pt idx="405">
                  <c:v>37481</c:v>
                </c:pt>
                <c:pt idx="406">
                  <c:v>37482</c:v>
                </c:pt>
                <c:pt idx="407">
                  <c:v>37483</c:v>
                </c:pt>
                <c:pt idx="408">
                  <c:v>37484</c:v>
                </c:pt>
                <c:pt idx="409">
                  <c:v>37487</c:v>
                </c:pt>
                <c:pt idx="410">
                  <c:v>37488</c:v>
                </c:pt>
                <c:pt idx="411">
                  <c:v>37489</c:v>
                </c:pt>
                <c:pt idx="412">
                  <c:v>37490</c:v>
                </c:pt>
                <c:pt idx="413">
                  <c:v>37491</c:v>
                </c:pt>
                <c:pt idx="414">
                  <c:v>37494</c:v>
                </c:pt>
                <c:pt idx="415">
                  <c:v>37495</c:v>
                </c:pt>
                <c:pt idx="416">
                  <c:v>37496</c:v>
                </c:pt>
                <c:pt idx="417">
                  <c:v>37497</c:v>
                </c:pt>
                <c:pt idx="418">
                  <c:v>37498</c:v>
                </c:pt>
                <c:pt idx="419">
                  <c:v>37501</c:v>
                </c:pt>
                <c:pt idx="420">
                  <c:v>37502</c:v>
                </c:pt>
                <c:pt idx="421">
                  <c:v>37503</c:v>
                </c:pt>
                <c:pt idx="422">
                  <c:v>37504</c:v>
                </c:pt>
                <c:pt idx="423">
                  <c:v>37505</c:v>
                </c:pt>
                <c:pt idx="424">
                  <c:v>37508</c:v>
                </c:pt>
                <c:pt idx="425">
                  <c:v>37509</c:v>
                </c:pt>
                <c:pt idx="426">
                  <c:v>37510</c:v>
                </c:pt>
                <c:pt idx="427">
                  <c:v>37511</c:v>
                </c:pt>
                <c:pt idx="428">
                  <c:v>37512</c:v>
                </c:pt>
                <c:pt idx="429">
                  <c:v>37515</c:v>
                </c:pt>
                <c:pt idx="430">
                  <c:v>37516</c:v>
                </c:pt>
                <c:pt idx="431">
                  <c:v>37517</c:v>
                </c:pt>
                <c:pt idx="432">
                  <c:v>37518</c:v>
                </c:pt>
                <c:pt idx="433">
                  <c:v>37519</c:v>
                </c:pt>
                <c:pt idx="434">
                  <c:v>37522</c:v>
                </c:pt>
                <c:pt idx="435">
                  <c:v>37523</c:v>
                </c:pt>
                <c:pt idx="436">
                  <c:v>37524</c:v>
                </c:pt>
                <c:pt idx="437">
                  <c:v>37525</c:v>
                </c:pt>
                <c:pt idx="438">
                  <c:v>37526</c:v>
                </c:pt>
                <c:pt idx="439">
                  <c:v>37529</c:v>
                </c:pt>
                <c:pt idx="440">
                  <c:v>37530</c:v>
                </c:pt>
                <c:pt idx="441">
                  <c:v>37531</c:v>
                </c:pt>
                <c:pt idx="442">
                  <c:v>37532</c:v>
                </c:pt>
                <c:pt idx="443">
                  <c:v>37533</c:v>
                </c:pt>
                <c:pt idx="444">
                  <c:v>37536</c:v>
                </c:pt>
                <c:pt idx="445">
                  <c:v>37537</c:v>
                </c:pt>
                <c:pt idx="446">
                  <c:v>37538</c:v>
                </c:pt>
                <c:pt idx="447">
                  <c:v>37539</c:v>
                </c:pt>
                <c:pt idx="448">
                  <c:v>37540</c:v>
                </c:pt>
                <c:pt idx="449">
                  <c:v>37543</c:v>
                </c:pt>
                <c:pt idx="450">
                  <c:v>37544</c:v>
                </c:pt>
                <c:pt idx="451">
                  <c:v>37545</c:v>
                </c:pt>
                <c:pt idx="452">
                  <c:v>37546</c:v>
                </c:pt>
                <c:pt idx="453">
                  <c:v>37547</c:v>
                </c:pt>
                <c:pt idx="454">
                  <c:v>37550</c:v>
                </c:pt>
                <c:pt idx="455">
                  <c:v>37551</c:v>
                </c:pt>
                <c:pt idx="456">
                  <c:v>37552</c:v>
                </c:pt>
                <c:pt idx="457">
                  <c:v>37553</c:v>
                </c:pt>
                <c:pt idx="458">
                  <c:v>37554</c:v>
                </c:pt>
                <c:pt idx="459">
                  <c:v>37558</c:v>
                </c:pt>
                <c:pt idx="460">
                  <c:v>37559</c:v>
                </c:pt>
                <c:pt idx="461">
                  <c:v>37560</c:v>
                </c:pt>
                <c:pt idx="462">
                  <c:v>37561</c:v>
                </c:pt>
                <c:pt idx="463">
                  <c:v>37564</c:v>
                </c:pt>
                <c:pt idx="464">
                  <c:v>37565</c:v>
                </c:pt>
                <c:pt idx="465">
                  <c:v>37566</c:v>
                </c:pt>
                <c:pt idx="466">
                  <c:v>37567</c:v>
                </c:pt>
                <c:pt idx="467">
                  <c:v>37568</c:v>
                </c:pt>
                <c:pt idx="468">
                  <c:v>37571</c:v>
                </c:pt>
                <c:pt idx="469">
                  <c:v>37572</c:v>
                </c:pt>
                <c:pt idx="470">
                  <c:v>37573</c:v>
                </c:pt>
                <c:pt idx="471">
                  <c:v>37574</c:v>
                </c:pt>
                <c:pt idx="472">
                  <c:v>37575</c:v>
                </c:pt>
                <c:pt idx="473">
                  <c:v>37578</c:v>
                </c:pt>
                <c:pt idx="474">
                  <c:v>37579</c:v>
                </c:pt>
                <c:pt idx="475">
                  <c:v>37580</c:v>
                </c:pt>
                <c:pt idx="476">
                  <c:v>37581</c:v>
                </c:pt>
                <c:pt idx="477">
                  <c:v>37582</c:v>
                </c:pt>
                <c:pt idx="478">
                  <c:v>37585</c:v>
                </c:pt>
                <c:pt idx="479">
                  <c:v>37586</c:v>
                </c:pt>
                <c:pt idx="480">
                  <c:v>37587</c:v>
                </c:pt>
                <c:pt idx="481">
                  <c:v>37588</c:v>
                </c:pt>
                <c:pt idx="482">
                  <c:v>37589</c:v>
                </c:pt>
                <c:pt idx="483">
                  <c:v>37592</c:v>
                </c:pt>
                <c:pt idx="484">
                  <c:v>37593</c:v>
                </c:pt>
                <c:pt idx="485">
                  <c:v>37594</c:v>
                </c:pt>
                <c:pt idx="486">
                  <c:v>37595</c:v>
                </c:pt>
                <c:pt idx="487">
                  <c:v>37596</c:v>
                </c:pt>
                <c:pt idx="488">
                  <c:v>37599</c:v>
                </c:pt>
                <c:pt idx="489">
                  <c:v>37600</c:v>
                </c:pt>
                <c:pt idx="490">
                  <c:v>37601</c:v>
                </c:pt>
                <c:pt idx="491">
                  <c:v>37602</c:v>
                </c:pt>
                <c:pt idx="492">
                  <c:v>37603</c:v>
                </c:pt>
                <c:pt idx="493">
                  <c:v>37606</c:v>
                </c:pt>
                <c:pt idx="494">
                  <c:v>37607</c:v>
                </c:pt>
                <c:pt idx="495">
                  <c:v>37608</c:v>
                </c:pt>
                <c:pt idx="496">
                  <c:v>37609</c:v>
                </c:pt>
                <c:pt idx="497">
                  <c:v>37610</c:v>
                </c:pt>
                <c:pt idx="498">
                  <c:v>37613</c:v>
                </c:pt>
                <c:pt idx="499">
                  <c:v>37614</c:v>
                </c:pt>
                <c:pt idx="500">
                  <c:v>37617</c:v>
                </c:pt>
                <c:pt idx="501">
                  <c:v>37620</c:v>
                </c:pt>
                <c:pt idx="502">
                  <c:v>37621</c:v>
                </c:pt>
                <c:pt idx="503">
                  <c:v>37624</c:v>
                </c:pt>
                <c:pt idx="504">
                  <c:v>37627</c:v>
                </c:pt>
                <c:pt idx="505">
                  <c:v>37628</c:v>
                </c:pt>
                <c:pt idx="506">
                  <c:v>37629</c:v>
                </c:pt>
                <c:pt idx="507">
                  <c:v>37630</c:v>
                </c:pt>
                <c:pt idx="508">
                  <c:v>37631</c:v>
                </c:pt>
                <c:pt idx="509">
                  <c:v>37634</c:v>
                </c:pt>
                <c:pt idx="510">
                  <c:v>37635</c:v>
                </c:pt>
                <c:pt idx="511">
                  <c:v>37636</c:v>
                </c:pt>
                <c:pt idx="512">
                  <c:v>37637</c:v>
                </c:pt>
                <c:pt idx="513">
                  <c:v>37638</c:v>
                </c:pt>
                <c:pt idx="514">
                  <c:v>37641</c:v>
                </c:pt>
                <c:pt idx="515">
                  <c:v>37642</c:v>
                </c:pt>
                <c:pt idx="516">
                  <c:v>37643</c:v>
                </c:pt>
                <c:pt idx="517">
                  <c:v>37644</c:v>
                </c:pt>
                <c:pt idx="518">
                  <c:v>37645</c:v>
                </c:pt>
                <c:pt idx="519">
                  <c:v>37648</c:v>
                </c:pt>
                <c:pt idx="520">
                  <c:v>37649</c:v>
                </c:pt>
                <c:pt idx="521">
                  <c:v>37650</c:v>
                </c:pt>
                <c:pt idx="522">
                  <c:v>37651</c:v>
                </c:pt>
                <c:pt idx="523">
                  <c:v>37652</c:v>
                </c:pt>
                <c:pt idx="524">
                  <c:v>37655</c:v>
                </c:pt>
                <c:pt idx="525">
                  <c:v>37656</c:v>
                </c:pt>
                <c:pt idx="526">
                  <c:v>37657</c:v>
                </c:pt>
                <c:pt idx="527">
                  <c:v>37659</c:v>
                </c:pt>
                <c:pt idx="528">
                  <c:v>37662</c:v>
                </c:pt>
                <c:pt idx="529">
                  <c:v>37663</c:v>
                </c:pt>
                <c:pt idx="530">
                  <c:v>37664</c:v>
                </c:pt>
                <c:pt idx="531">
                  <c:v>37665</c:v>
                </c:pt>
                <c:pt idx="532">
                  <c:v>37666</c:v>
                </c:pt>
                <c:pt idx="533">
                  <c:v>37669</c:v>
                </c:pt>
                <c:pt idx="534">
                  <c:v>37670</c:v>
                </c:pt>
                <c:pt idx="535">
                  <c:v>37671</c:v>
                </c:pt>
                <c:pt idx="536">
                  <c:v>37672</c:v>
                </c:pt>
                <c:pt idx="537">
                  <c:v>37673</c:v>
                </c:pt>
                <c:pt idx="538">
                  <c:v>37676</c:v>
                </c:pt>
                <c:pt idx="539">
                  <c:v>37677</c:v>
                </c:pt>
                <c:pt idx="540">
                  <c:v>37678</c:v>
                </c:pt>
                <c:pt idx="541">
                  <c:v>37679</c:v>
                </c:pt>
                <c:pt idx="542">
                  <c:v>37680</c:v>
                </c:pt>
                <c:pt idx="543">
                  <c:v>37683</c:v>
                </c:pt>
                <c:pt idx="544">
                  <c:v>37684</c:v>
                </c:pt>
                <c:pt idx="545">
                  <c:v>37685</c:v>
                </c:pt>
                <c:pt idx="546">
                  <c:v>37686</c:v>
                </c:pt>
                <c:pt idx="547">
                  <c:v>37687</c:v>
                </c:pt>
                <c:pt idx="548">
                  <c:v>37690</c:v>
                </c:pt>
                <c:pt idx="549">
                  <c:v>37691</c:v>
                </c:pt>
                <c:pt idx="550">
                  <c:v>37692</c:v>
                </c:pt>
                <c:pt idx="551">
                  <c:v>37693</c:v>
                </c:pt>
                <c:pt idx="552">
                  <c:v>37694</c:v>
                </c:pt>
                <c:pt idx="553">
                  <c:v>37697</c:v>
                </c:pt>
                <c:pt idx="554">
                  <c:v>37698</c:v>
                </c:pt>
                <c:pt idx="555">
                  <c:v>37699</c:v>
                </c:pt>
                <c:pt idx="556">
                  <c:v>37700</c:v>
                </c:pt>
                <c:pt idx="557">
                  <c:v>37701</c:v>
                </c:pt>
                <c:pt idx="558">
                  <c:v>37704</c:v>
                </c:pt>
                <c:pt idx="559">
                  <c:v>37705</c:v>
                </c:pt>
                <c:pt idx="560">
                  <c:v>37706</c:v>
                </c:pt>
                <c:pt idx="561">
                  <c:v>37707</c:v>
                </c:pt>
                <c:pt idx="562">
                  <c:v>37708</c:v>
                </c:pt>
                <c:pt idx="563">
                  <c:v>37711</c:v>
                </c:pt>
                <c:pt idx="564">
                  <c:v>37712</c:v>
                </c:pt>
                <c:pt idx="565">
                  <c:v>37713</c:v>
                </c:pt>
                <c:pt idx="566">
                  <c:v>37714</c:v>
                </c:pt>
                <c:pt idx="567">
                  <c:v>37715</c:v>
                </c:pt>
                <c:pt idx="568">
                  <c:v>37718</c:v>
                </c:pt>
                <c:pt idx="569">
                  <c:v>37719</c:v>
                </c:pt>
                <c:pt idx="570">
                  <c:v>37720</c:v>
                </c:pt>
                <c:pt idx="571">
                  <c:v>37721</c:v>
                </c:pt>
                <c:pt idx="572">
                  <c:v>37722</c:v>
                </c:pt>
                <c:pt idx="573">
                  <c:v>37725</c:v>
                </c:pt>
                <c:pt idx="574">
                  <c:v>37726</c:v>
                </c:pt>
                <c:pt idx="575">
                  <c:v>37727</c:v>
                </c:pt>
                <c:pt idx="576">
                  <c:v>37728</c:v>
                </c:pt>
                <c:pt idx="577">
                  <c:v>37733</c:v>
                </c:pt>
                <c:pt idx="578">
                  <c:v>37734</c:v>
                </c:pt>
                <c:pt idx="579">
                  <c:v>37735</c:v>
                </c:pt>
                <c:pt idx="580">
                  <c:v>37739</c:v>
                </c:pt>
                <c:pt idx="581">
                  <c:v>37740</c:v>
                </c:pt>
                <c:pt idx="582">
                  <c:v>37741</c:v>
                </c:pt>
                <c:pt idx="583">
                  <c:v>37742</c:v>
                </c:pt>
                <c:pt idx="584">
                  <c:v>37743</c:v>
                </c:pt>
                <c:pt idx="585">
                  <c:v>37746</c:v>
                </c:pt>
                <c:pt idx="586">
                  <c:v>37747</c:v>
                </c:pt>
                <c:pt idx="587">
                  <c:v>37748</c:v>
                </c:pt>
                <c:pt idx="588">
                  <c:v>37749</c:v>
                </c:pt>
                <c:pt idx="589">
                  <c:v>37750</c:v>
                </c:pt>
                <c:pt idx="590">
                  <c:v>37753</c:v>
                </c:pt>
                <c:pt idx="591">
                  <c:v>37754</c:v>
                </c:pt>
                <c:pt idx="592">
                  <c:v>37755</c:v>
                </c:pt>
                <c:pt idx="593">
                  <c:v>37756</c:v>
                </c:pt>
                <c:pt idx="594">
                  <c:v>37757</c:v>
                </c:pt>
                <c:pt idx="595">
                  <c:v>37760</c:v>
                </c:pt>
                <c:pt idx="596">
                  <c:v>37761</c:v>
                </c:pt>
                <c:pt idx="597">
                  <c:v>37762</c:v>
                </c:pt>
                <c:pt idx="598">
                  <c:v>37763</c:v>
                </c:pt>
                <c:pt idx="599">
                  <c:v>37764</c:v>
                </c:pt>
                <c:pt idx="600">
                  <c:v>37767</c:v>
                </c:pt>
                <c:pt idx="601">
                  <c:v>37768</c:v>
                </c:pt>
                <c:pt idx="602">
                  <c:v>37769</c:v>
                </c:pt>
                <c:pt idx="603">
                  <c:v>37770</c:v>
                </c:pt>
                <c:pt idx="604">
                  <c:v>37771</c:v>
                </c:pt>
                <c:pt idx="605">
                  <c:v>37775</c:v>
                </c:pt>
                <c:pt idx="606">
                  <c:v>37776</c:v>
                </c:pt>
                <c:pt idx="607">
                  <c:v>37777</c:v>
                </c:pt>
                <c:pt idx="608">
                  <c:v>37778</c:v>
                </c:pt>
                <c:pt idx="609">
                  <c:v>37781</c:v>
                </c:pt>
                <c:pt idx="610">
                  <c:v>37782</c:v>
                </c:pt>
                <c:pt idx="611">
                  <c:v>37783</c:v>
                </c:pt>
                <c:pt idx="612">
                  <c:v>37784</c:v>
                </c:pt>
                <c:pt idx="613">
                  <c:v>37785</c:v>
                </c:pt>
                <c:pt idx="614">
                  <c:v>37788</c:v>
                </c:pt>
                <c:pt idx="615">
                  <c:v>37789</c:v>
                </c:pt>
                <c:pt idx="616">
                  <c:v>37790</c:v>
                </c:pt>
                <c:pt idx="617">
                  <c:v>37791</c:v>
                </c:pt>
                <c:pt idx="618">
                  <c:v>37792</c:v>
                </c:pt>
                <c:pt idx="619">
                  <c:v>37795</c:v>
                </c:pt>
                <c:pt idx="620">
                  <c:v>37796</c:v>
                </c:pt>
                <c:pt idx="621">
                  <c:v>37797</c:v>
                </c:pt>
                <c:pt idx="622">
                  <c:v>37798</c:v>
                </c:pt>
                <c:pt idx="623">
                  <c:v>37799</c:v>
                </c:pt>
                <c:pt idx="624">
                  <c:v>37802</c:v>
                </c:pt>
                <c:pt idx="625">
                  <c:v>37803</c:v>
                </c:pt>
                <c:pt idx="626">
                  <c:v>37804</c:v>
                </c:pt>
                <c:pt idx="627">
                  <c:v>37805</c:v>
                </c:pt>
                <c:pt idx="628">
                  <c:v>37806</c:v>
                </c:pt>
                <c:pt idx="629">
                  <c:v>37809</c:v>
                </c:pt>
                <c:pt idx="630">
                  <c:v>37810</c:v>
                </c:pt>
                <c:pt idx="631">
                  <c:v>37811</c:v>
                </c:pt>
                <c:pt idx="632">
                  <c:v>37812</c:v>
                </c:pt>
                <c:pt idx="633">
                  <c:v>37813</c:v>
                </c:pt>
                <c:pt idx="634">
                  <c:v>37816</c:v>
                </c:pt>
                <c:pt idx="635">
                  <c:v>37817</c:v>
                </c:pt>
                <c:pt idx="636">
                  <c:v>37818</c:v>
                </c:pt>
                <c:pt idx="637">
                  <c:v>37819</c:v>
                </c:pt>
                <c:pt idx="638">
                  <c:v>37820</c:v>
                </c:pt>
                <c:pt idx="639">
                  <c:v>37823</c:v>
                </c:pt>
                <c:pt idx="640">
                  <c:v>37824</c:v>
                </c:pt>
                <c:pt idx="641">
                  <c:v>37825</c:v>
                </c:pt>
                <c:pt idx="642">
                  <c:v>37826</c:v>
                </c:pt>
                <c:pt idx="643">
                  <c:v>37827</c:v>
                </c:pt>
                <c:pt idx="644">
                  <c:v>37830</c:v>
                </c:pt>
                <c:pt idx="645">
                  <c:v>37831</c:v>
                </c:pt>
                <c:pt idx="646">
                  <c:v>37832</c:v>
                </c:pt>
                <c:pt idx="647">
                  <c:v>37833</c:v>
                </c:pt>
                <c:pt idx="648">
                  <c:v>37834</c:v>
                </c:pt>
                <c:pt idx="649">
                  <c:v>37837</c:v>
                </c:pt>
                <c:pt idx="650">
                  <c:v>37838</c:v>
                </c:pt>
                <c:pt idx="651">
                  <c:v>37839</c:v>
                </c:pt>
                <c:pt idx="652">
                  <c:v>37840</c:v>
                </c:pt>
                <c:pt idx="653">
                  <c:v>37841</c:v>
                </c:pt>
                <c:pt idx="654">
                  <c:v>37844</c:v>
                </c:pt>
                <c:pt idx="655">
                  <c:v>37845</c:v>
                </c:pt>
                <c:pt idx="656">
                  <c:v>37846</c:v>
                </c:pt>
                <c:pt idx="657">
                  <c:v>37847</c:v>
                </c:pt>
                <c:pt idx="658">
                  <c:v>37848</c:v>
                </c:pt>
                <c:pt idx="659">
                  <c:v>37851</c:v>
                </c:pt>
                <c:pt idx="660">
                  <c:v>37852</c:v>
                </c:pt>
                <c:pt idx="661">
                  <c:v>37853</c:v>
                </c:pt>
                <c:pt idx="662">
                  <c:v>37854</c:v>
                </c:pt>
                <c:pt idx="663">
                  <c:v>37855</c:v>
                </c:pt>
                <c:pt idx="664">
                  <c:v>37858</c:v>
                </c:pt>
                <c:pt idx="665">
                  <c:v>37859</c:v>
                </c:pt>
                <c:pt idx="666">
                  <c:v>37860</c:v>
                </c:pt>
                <c:pt idx="667">
                  <c:v>37861</c:v>
                </c:pt>
                <c:pt idx="668">
                  <c:v>37862</c:v>
                </c:pt>
                <c:pt idx="669">
                  <c:v>37865</c:v>
                </c:pt>
                <c:pt idx="670">
                  <c:v>37866</c:v>
                </c:pt>
                <c:pt idx="671">
                  <c:v>37867</c:v>
                </c:pt>
                <c:pt idx="672">
                  <c:v>37868</c:v>
                </c:pt>
                <c:pt idx="673">
                  <c:v>37869</c:v>
                </c:pt>
                <c:pt idx="674">
                  <c:v>37872</c:v>
                </c:pt>
                <c:pt idx="675">
                  <c:v>37873</c:v>
                </c:pt>
                <c:pt idx="676">
                  <c:v>37874</c:v>
                </c:pt>
                <c:pt idx="677">
                  <c:v>37875</c:v>
                </c:pt>
                <c:pt idx="678">
                  <c:v>37876</c:v>
                </c:pt>
                <c:pt idx="679">
                  <c:v>37879</c:v>
                </c:pt>
                <c:pt idx="680">
                  <c:v>37880</c:v>
                </c:pt>
                <c:pt idx="681">
                  <c:v>37881</c:v>
                </c:pt>
                <c:pt idx="682">
                  <c:v>37882</c:v>
                </c:pt>
                <c:pt idx="683">
                  <c:v>37883</c:v>
                </c:pt>
                <c:pt idx="684">
                  <c:v>37886</c:v>
                </c:pt>
                <c:pt idx="685">
                  <c:v>37887</c:v>
                </c:pt>
                <c:pt idx="686">
                  <c:v>37888</c:v>
                </c:pt>
                <c:pt idx="687">
                  <c:v>37889</c:v>
                </c:pt>
                <c:pt idx="688">
                  <c:v>37890</c:v>
                </c:pt>
                <c:pt idx="689">
                  <c:v>37893</c:v>
                </c:pt>
                <c:pt idx="690">
                  <c:v>37894</c:v>
                </c:pt>
                <c:pt idx="691">
                  <c:v>37895</c:v>
                </c:pt>
                <c:pt idx="692">
                  <c:v>37896</c:v>
                </c:pt>
                <c:pt idx="693">
                  <c:v>37897</c:v>
                </c:pt>
                <c:pt idx="694">
                  <c:v>37900</c:v>
                </c:pt>
                <c:pt idx="695">
                  <c:v>37901</c:v>
                </c:pt>
                <c:pt idx="696">
                  <c:v>37902</c:v>
                </c:pt>
                <c:pt idx="697">
                  <c:v>37903</c:v>
                </c:pt>
                <c:pt idx="698">
                  <c:v>37904</c:v>
                </c:pt>
                <c:pt idx="699">
                  <c:v>37907</c:v>
                </c:pt>
                <c:pt idx="700">
                  <c:v>37908</c:v>
                </c:pt>
                <c:pt idx="701">
                  <c:v>37909</c:v>
                </c:pt>
                <c:pt idx="702">
                  <c:v>37910</c:v>
                </c:pt>
                <c:pt idx="703">
                  <c:v>37911</c:v>
                </c:pt>
                <c:pt idx="704">
                  <c:v>37914</c:v>
                </c:pt>
                <c:pt idx="705">
                  <c:v>37915</c:v>
                </c:pt>
                <c:pt idx="706">
                  <c:v>37916</c:v>
                </c:pt>
                <c:pt idx="707">
                  <c:v>37917</c:v>
                </c:pt>
                <c:pt idx="708">
                  <c:v>37918</c:v>
                </c:pt>
                <c:pt idx="709">
                  <c:v>37922</c:v>
                </c:pt>
                <c:pt idx="710">
                  <c:v>37923</c:v>
                </c:pt>
                <c:pt idx="711">
                  <c:v>37924</c:v>
                </c:pt>
                <c:pt idx="712">
                  <c:v>37925</c:v>
                </c:pt>
                <c:pt idx="713">
                  <c:v>37928</c:v>
                </c:pt>
                <c:pt idx="714">
                  <c:v>37929</c:v>
                </c:pt>
                <c:pt idx="715">
                  <c:v>37930</c:v>
                </c:pt>
                <c:pt idx="716">
                  <c:v>37931</c:v>
                </c:pt>
                <c:pt idx="717">
                  <c:v>37932</c:v>
                </c:pt>
                <c:pt idx="718">
                  <c:v>37935</c:v>
                </c:pt>
                <c:pt idx="719">
                  <c:v>37936</c:v>
                </c:pt>
                <c:pt idx="720">
                  <c:v>37937</c:v>
                </c:pt>
                <c:pt idx="721">
                  <c:v>37938</c:v>
                </c:pt>
                <c:pt idx="722">
                  <c:v>37939</c:v>
                </c:pt>
                <c:pt idx="723">
                  <c:v>37942</c:v>
                </c:pt>
                <c:pt idx="724">
                  <c:v>37943</c:v>
                </c:pt>
                <c:pt idx="725">
                  <c:v>37944</c:v>
                </c:pt>
                <c:pt idx="726">
                  <c:v>37945</c:v>
                </c:pt>
                <c:pt idx="727">
                  <c:v>37946</c:v>
                </c:pt>
                <c:pt idx="728">
                  <c:v>37949</c:v>
                </c:pt>
                <c:pt idx="729">
                  <c:v>37950</c:v>
                </c:pt>
                <c:pt idx="730">
                  <c:v>37951</c:v>
                </c:pt>
                <c:pt idx="731">
                  <c:v>37952</c:v>
                </c:pt>
                <c:pt idx="732">
                  <c:v>37953</c:v>
                </c:pt>
                <c:pt idx="733">
                  <c:v>37956</c:v>
                </c:pt>
                <c:pt idx="734">
                  <c:v>37957</c:v>
                </c:pt>
                <c:pt idx="735">
                  <c:v>37958</c:v>
                </c:pt>
                <c:pt idx="736">
                  <c:v>37959</c:v>
                </c:pt>
                <c:pt idx="737">
                  <c:v>37960</c:v>
                </c:pt>
                <c:pt idx="738">
                  <c:v>37963</c:v>
                </c:pt>
                <c:pt idx="739">
                  <c:v>37964</c:v>
                </c:pt>
                <c:pt idx="740">
                  <c:v>37965</c:v>
                </c:pt>
                <c:pt idx="741">
                  <c:v>37966</c:v>
                </c:pt>
                <c:pt idx="742">
                  <c:v>37967</c:v>
                </c:pt>
                <c:pt idx="743">
                  <c:v>37970</c:v>
                </c:pt>
                <c:pt idx="744">
                  <c:v>37971</c:v>
                </c:pt>
                <c:pt idx="745">
                  <c:v>37972</c:v>
                </c:pt>
                <c:pt idx="746">
                  <c:v>37973</c:v>
                </c:pt>
                <c:pt idx="747">
                  <c:v>37974</c:v>
                </c:pt>
                <c:pt idx="748">
                  <c:v>37977</c:v>
                </c:pt>
                <c:pt idx="749">
                  <c:v>37978</c:v>
                </c:pt>
                <c:pt idx="750">
                  <c:v>37979</c:v>
                </c:pt>
                <c:pt idx="751">
                  <c:v>37984</c:v>
                </c:pt>
                <c:pt idx="752">
                  <c:v>37985</c:v>
                </c:pt>
                <c:pt idx="753">
                  <c:v>37986</c:v>
                </c:pt>
                <c:pt idx="754">
                  <c:v>37991</c:v>
                </c:pt>
                <c:pt idx="755">
                  <c:v>37992</c:v>
                </c:pt>
                <c:pt idx="756">
                  <c:v>37993</c:v>
                </c:pt>
                <c:pt idx="757">
                  <c:v>37994</c:v>
                </c:pt>
                <c:pt idx="758">
                  <c:v>37995</c:v>
                </c:pt>
                <c:pt idx="759">
                  <c:v>37998</c:v>
                </c:pt>
                <c:pt idx="760">
                  <c:v>37999</c:v>
                </c:pt>
                <c:pt idx="761">
                  <c:v>38000</c:v>
                </c:pt>
                <c:pt idx="762">
                  <c:v>38001</c:v>
                </c:pt>
                <c:pt idx="763">
                  <c:v>38002</c:v>
                </c:pt>
                <c:pt idx="764">
                  <c:v>38005</c:v>
                </c:pt>
                <c:pt idx="765">
                  <c:v>38006</c:v>
                </c:pt>
                <c:pt idx="766">
                  <c:v>38007</c:v>
                </c:pt>
                <c:pt idx="767">
                  <c:v>38008</c:v>
                </c:pt>
                <c:pt idx="768">
                  <c:v>38009</c:v>
                </c:pt>
                <c:pt idx="769">
                  <c:v>38012</c:v>
                </c:pt>
                <c:pt idx="770">
                  <c:v>38013</c:v>
                </c:pt>
                <c:pt idx="771">
                  <c:v>38014</c:v>
                </c:pt>
                <c:pt idx="772">
                  <c:v>38015</c:v>
                </c:pt>
                <c:pt idx="773">
                  <c:v>38016</c:v>
                </c:pt>
                <c:pt idx="774">
                  <c:v>38019</c:v>
                </c:pt>
                <c:pt idx="775">
                  <c:v>38020</c:v>
                </c:pt>
                <c:pt idx="776">
                  <c:v>38021</c:v>
                </c:pt>
                <c:pt idx="777">
                  <c:v>38022</c:v>
                </c:pt>
                <c:pt idx="778">
                  <c:v>38026</c:v>
                </c:pt>
                <c:pt idx="779">
                  <c:v>38027</c:v>
                </c:pt>
                <c:pt idx="780">
                  <c:v>38028</c:v>
                </c:pt>
                <c:pt idx="781">
                  <c:v>38029</c:v>
                </c:pt>
                <c:pt idx="782">
                  <c:v>38030</c:v>
                </c:pt>
                <c:pt idx="783">
                  <c:v>38033</c:v>
                </c:pt>
                <c:pt idx="784">
                  <c:v>38034</c:v>
                </c:pt>
                <c:pt idx="785">
                  <c:v>38035</c:v>
                </c:pt>
                <c:pt idx="786">
                  <c:v>38036</c:v>
                </c:pt>
                <c:pt idx="787">
                  <c:v>38037</c:v>
                </c:pt>
                <c:pt idx="788">
                  <c:v>38040</c:v>
                </c:pt>
                <c:pt idx="789">
                  <c:v>38041</c:v>
                </c:pt>
                <c:pt idx="790">
                  <c:v>38042</c:v>
                </c:pt>
                <c:pt idx="791">
                  <c:v>38043</c:v>
                </c:pt>
                <c:pt idx="792">
                  <c:v>38044</c:v>
                </c:pt>
                <c:pt idx="793">
                  <c:v>38047</c:v>
                </c:pt>
                <c:pt idx="794">
                  <c:v>38048</c:v>
                </c:pt>
                <c:pt idx="795">
                  <c:v>38049</c:v>
                </c:pt>
                <c:pt idx="796">
                  <c:v>38050</c:v>
                </c:pt>
                <c:pt idx="797">
                  <c:v>38051</c:v>
                </c:pt>
                <c:pt idx="798">
                  <c:v>38054</c:v>
                </c:pt>
                <c:pt idx="799">
                  <c:v>38055</c:v>
                </c:pt>
                <c:pt idx="800">
                  <c:v>38056</c:v>
                </c:pt>
                <c:pt idx="801">
                  <c:v>38057</c:v>
                </c:pt>
                <c:pt idx="802">
                  <c:v>38058</c:v>
                </c:pt>
                <c:pt idx="803">
                  <c:v>38061</c:v>
                </c:pt>
                <c:pt idx="804">
                  <c:v>38062</c:v>
                </c:pt>
                <c:pt idx="805">
                  <c:v>38063</c:v>
                </c:pt>
                <c:pt idx="806">
                  <c:v>38064</c:v>
                </c:pt>
                <c:pt idx="807">
                  <c:v>38065</c:v>
                </c:pt>
                <c:pt idx="808">
                  <c:v>38068</c:v>
                </c:pt>
                <c:pt idx="809">
                  <c:v>38069</c:v>
                </c:pt>
                <c:pt idx="810">
                  <c:v>38070</c:v>
                </c:pt>
                <c:pt idx="811">
                  <c:v>38071</c:v>
                </c:pt>
                <c:pt idx="812">
                  <c:v>38072</c:v>
                </c:pt>
                <c:pt idx="813">
                  <c:v>38075</c:v>
                </c:pt>
                <c:pt idx="814">
                  <c:v>38076</c:v>
                </c:pt>
                <c:pt idx="815">
                  <c:v>38077</c:v>
                </c:pt>
                <c:pt idx="816">
                  <c:v>38078</c:v>
                </c:pt>
                <c:pt idx="817">
                  <c:v>38079</c:v>
                </c:pt>
                <c:pt idx="818">
                  <c:v>38082</c:v>
                </c:pt>
                <c:pt idx="819">
                  <c:v>38083</c:v>
                </c:pt>
                <c:pt idx="820">
                  <c:v>38084</c:v>
                </c:pt>
                <c:pt idx="821">
                  <c:v>38085</c:v>
                </c:pt>
                <c:pt idx="822">
                  <c:v>38090</c:v>
                </c:pt>
                <c:pt idx="823">
                  <c:v>38091</c:v>
                </c:pt>
                <c:pt idx="824">
                  <c:v>38092</c:v>
                </c:pt>
                <c:pt idx="825">
                  <c:v>38093</c:v>
                </c:pt>
                <c:pt idx="826">
                  <c:v>38096</c:v>
                </c:pt>
                <c:pt idx="827">
                  <c:v>38097</c:v>
                </c:pt>
                <c:pt idx="828">
                  <c:v>38098</c:v>
                </c:pt>
                <c:pt idx="829">
                  <c:v>38099</c:v>
                </c:pt>
                <c:pt idx="830">
                  <c:v>38100</c:v>
                </c:pt>
                <c:pt idx="831">
                  <c:v>38103</c:v>
                </c:pt>
                <c:pt idx="832">
                  <c:v>38104</c:v>
                </c:pt>
                <c:pt idx="833">
                  <c:v>38105</c:v>
                </c:pt>
                <c:pt idx="834">
                  <c:v>38106</c:v>
                </c:pt>
                <c:pt idx="835">
                  <c:v>38107</c:v>
                </c:pt>
                <c:pt idx="836">
                  <c:v>38110</c:v>
                </c:pt>
                <c:pt idx="837">
                  <c:v>38111</c:v>
                </c:pt>
                <c:pt idx="838">
                  <c:v>38112</c:v>
                </c:pt>
                <c:pt idx="839">
                  <c:v>38113</c:v>
                </c:pt>
                <c:pt idx="840">
                  <c:v>38114</c:v>
                </c:pt>
                <c:pt idx="841">
                  <c:v>38117</c:v>
                </c:pt>
                <c:pt idx="842">
                  <c:v>38118</c:v>
                </c:pt>
                <c:pt idx="843">
                  <c:v>38119</c:v>
                </c:pt>
                <c:pt idx="844">
                  <c:v>38120</c:v>
                </c:pt>
                <c:pt idx="845">
                  <c:v>38121</c:v>
                </c:pt>
                <c:pt idx="846">
                  <c:v>38124</c:v>
                </c:pt>
                <c:pt idx="847">
                  <c:v>38125</c:v>
                </c:pt>
                <c:pt idx="848">
                  <c:v>38126</c:v>
                </c:pt>
                <c:pt idx="849">
                  <c:v>38127</c:v>
                </c:pt>
                <c:pt idx="850">
                  <c:v>38128</c:v>
                </c:pt>
                <c:pt idx="851">
                  <c:v>38131</c:v>
                </c:pt>
                <c:pt idx="852">
                  <c:v>38132</c:v>
                </c:pt>
                <c:pt idx="853">
                  <c:v>38133</c:v>
                </c:pt>
                <c:pt idx="854">
                  <c:v>38134</c:v>
                </c:pt>
                <c:pt idx="855">
                  <c:v>38135</c:v>
                </c:pt>
                <c:pt idx="856">
                  <c:v>38138</c:v>
                </c:pt>
                <c:pt idx="857">
                  <c:v>38139</c:v>
                </c:pt>
                <c:pt idx="858">
                  <c:v>38140</c:v>
                </c:pt>
                <c:pt idx="859">
                  <c:v>38141</c:v>
                </c:pt>
                <c:pt idx="860">
                  <c:v>38142</c:v>
                </c:pt>
                <c:pt idx="861">
                  <c:v>38146</c:v>
                </c:pt>
                <c:pt idx="862">
                  <c:v>38147</c:v>
                </c:pt>
                <c:pt idx="863">
                  <c:v>38148</c:v>
                </c:pt>
                <c:pt idx="864">
                  <c:v>38149</c:v>
                </c:pt>
                <c:pt idx="865">
                  <c:v>38152</c:v>
                </c:pt>
                <c:pt idx="866">
                  <c:v>38153</c:v>
                </c:pt>
                <c:pt idx="867">
                  <c:v>38154</c:v>
                </c:pt>
                <c:pt idx="868">
                  <c:v>38155</c:v>
                </c:pt>
                <c:pt idx="869">
                  <c:v>38156</c:v>
                </c:pt>
                <c:pt idx="870">
                  <c:v>38159</c:v>
                </c:pt>
                <c:pt idx="871">
                  <c:v>38160</c:v>
                </c:pt>
                <c:pt idx="872">
                  <c:v>38161</c:v>
                </c:pt>
                <c:pt idx="873">
                  <c:v>38162</c:v>
                </c:pt>
                <c:pt idx="874">
                  <c:v>38163</c:v>
                </c:pt>
                <c:pt idx="875">
                  <c:v>38166</c:v>
                </c:pt>
                <c:pt idx="876">
                  <c:v>38167</c:v>
                </c:pt>
                <c:pt idx="877">
                  <c:v>38168</c:v>
                </c:pt>
                <c:pt idx="878">
                  <c:v>38169</c:v>
                </c:pt>
                <c:pt idx="879">
                  <c:v>38170</c:v>
                </c:pt>
                <c:pt idx="880">
                  <c:v>38173</c:v>
                </c:pt>
                <c:pt idx="881">
                  <c:v>38174</c:v>
                </c:pt>
                <c:pt idx="882">
                  <c:v>38175</c:v>
                </c:pt>
                <c:pt idx="883">
                  <c:v>38176</c:v>
                </c:pt>
                <c:pt idx="884">
                  <c:v>38177</c:v>
                </c:pt>
                <c:pt idx="885">
                  <c:v>38180</c:v>
                </c:pt>
                <c:pt idx="886">
                  <c:v>38181</c:v>
                </c:pt>
                <c:pt idx="887">
                  <c:v>38182</c:v>
                </c:pt>
                <c:pt idx="888">
                  <c:v>38183</c:v>
                </c:pt>
                <c:pt idx="889">
                  <c:v>38184</c:v>
                </c:pt>
                <c:pt idx="890">
                  <c:v>38187</c:v>
                </c:pt>
                <c:pt idx="891">
                  <c:v>38188</c:v>
                </c:pt>
                <c:pt idx="892">
                  <c:v>38189</c:v>
                </c:pt>
                <c:pt idx="893">
                  <c:v>38190</c:v>
                </c:pt>
                <c:pt idx="894">
                  <c:v>38191</c:v>
                </c:pt>
                <c:pt idx="895">
                  <c:v>38194</c:v>
                </c:pt>
                <c:pt idx="896">
                  <c:v>38195</c:v>
                </c:pt>
                <c:pt idx="897">
                  <c:v>38196</c:v>
                </c:pt>
                <c:pt idx="898">
                  <c:v>38197</c:v>
                </c:pt>
                <c:pt idx="899">
                  <c:v>38198</c:v>
                </c:pt>
                <c:pt idx="900">
                  <c:v>38201</c:v>
                </c:pt>
                <c:pt idx="901">
                  <c:v>38202</c:v>
                </c:pt>
                <c:pt idx="902">
                  <c:v>38203</c:v>
                </c:pt>
                <c:pt idx="903">
                  <c:v>38204</c:v>
                </c:pt>
                <c:pt idx="904">
                  <c:v>38205</c:v>
                </c:pt>
                <c:pt idx="905">
                  <c:v>38208</c:v>
                </c:pt>
                <c:pt idx="906">
                  <c:v>38209</c:v>
                </c:pt>
                <c:pt idx="907">
                  <c:v>38210</c:v>
                </c:pt>
                <c:pt idx="908">
                  <c:v>38211</c:v>
                </c:pt>
                <c:pt idx="909">
                  <c:v>38212</c:v>
                </c:pt>
                <c:pt idx="910">
                  <c:v>38215</c:v>
                </c:pt>
                <c:pt idx="911">
                  <c:v>38216</c:v>
                </c:pt>
                <c:pt idx="912">
                  <c:v>38217</c:v>
                </c:pt>
                <c:pt idx="913">
                  <c:v>38218</c:v>
                </c:pt>
                <c:pt idx="914">
                  <c:v>38219</c:v>
                </c:pt>
                <c:pt idx="915">
                  <c:v>38222</c:v>
                </c:pt>
                <c:pt idx="916">
                  <c:v>38223</c:v>
                </c:pt>
                <c:pt idx="917">
                  <c:v>38224</c:v>
                </c:pt>
                <c:pt idx="918">
                  <c:v>38225</c:v>
                </c:pt>
                <c:pt idx="919">
                  <c:v>38226</c:v>
                </c:pt>
                <c:pt idx="920">
                  <c:v>38229</c:v>
                </c:pt>
                <c:pt idx="921">
                  <c:v>38230</c:v>
                </c:pt>
                <c:pt idx="922">
                  <c:v>38231</c:v>
                </c:pt>
                <c:pt idx="923">
                  <c:v>38232</c:v>
                </c:pt>
                <c:pt idx="924">
                  <c:v>38233</c:v>
                </c:pt>
                <c:pt idx="925">
                  <c:v>38236</c:v>
                </c:pt>
                <c:pt idx="926">
                  <c:v>38237</c:v>
                </c:pt>
                <c:pt idx="927">
                  <c:v>38238</c:v>
                </c:pt>
                <c:pt idx="928">
                  <c:v>38239</c:v>
                </c:pt>
                <c:pt idx="929">
                  <c:v>38240</c:v>
                </c:pt>
                <c:pt idx="930">
                  <c:v>38243</c:v>
                </c:pt>
                <c:pt idx="931">
                  <c:v>38244</c:v>
                </c:pt>
                <c:pt idx="932">
                  <c:v>38245</c:v>
                </c:pt>
                <c:pt idx="933">
                  <c:v>38246</c:v>
                </c:pt>
                <c:pt idx="934">
                  <c:v>38247</c:v>
                </c:pt>
                <c:pt idx="935">
                  <c:v>38250</c:v>
                </c:pt>
                <c:pt idx="936">
                  <c:v>38251</c:v>
                </c:pt>
                <c:pt idx="937">
                  <c:v>38252</c:v>
                </c:pt>
                <c:pt idx="938">
                  <c:v>38253</c:v>
                </c:pt>
                <c:pt idx="939">
                  <c:v>38254</c:v>
                </c:pt>
                <c:pt idx="940">
                  <c:v>38257</c:v>
                </c:pt>
                <c:pt idx="941">
                  <c:v>38258</c:v>
                </c:pt>
                <c:pt idx="942">
                  <c:v>38259</c:v>
                </c:pt>
                <c:pt idx="943">
                  <c:v>38260</c:v>
                </c:pt>
                <c:pt idx="944">
                  <c:v>38261</c:v>
                </c:pt>
                <c:pt idx="945">
                  <c:v>38264</c:v>
                </c:pt>
                <c:pt idx="946">
                  <c:v>38265</c:v>
                </c:pt>
                <c:pt idx="947">
                  <c:v>38266</c:v>
                </c:pt>
                <c:pt idx="948">
                  <c:v>38267</c:v>
                </c:pt>
                <c:pt idx="949">
                  <c:v>38268</c:v>
                </c:pt>
                <c:pt idx="950">
                  <c:v>38271</c:v>
                </c:pt>
                <c:pt idx="951">
                  <c:v>38272</c:v>
                </c:pt>
                <c:pt idx="952">
                  <c:v>38273</c:v>
                </c:pt>
                <c:pt idx="953">
                  <c:v>38274</c:v>
                </c:pt>
                <c:pt idx="954">
                  <c:v>38275</c:v>
                </c:pt>
                <c:pt idx="955">
                  <c:v>38278</c:v>
                </c:pt>
                <c:pt idx="956">
                  <c:v>38279</c:v>
                </c:pt>
                <c:pt idx="957">
                  <c:v>38280</c:v>
                </c:pt>
                <c:pt idx="958">
                  <c:v>38281</c:v>
                </c:pt>
                <c:pt idx="959">
                  <c:v>38282</c:v>
                </c:pt>
                <c:pt idx="960">
                  <c:v>38286</c:v>
                </c:pt>
                <c:pt idx="961">
                  <c:v>38287</c:v>
                </c:pt>
                <c:pt idx="962">
                  <c:v>38288</c:v>
                </c:pt>
                <c:pt idx="963">
                  <c:v>38289</c:v>
                </c:pt>
                <c:pt idx="964">
                  <c:v>38292</c:v>
                </c:pt>
                <c:pt idx="965">
                  <c:v>38293</c:v>
                </c:pt>
                <c:pt idx="966">
                  <c:v>38294</c:v>
                </c:pt>
                <c:pt idx="967">
                  <c:v>38295</c:v>
                </c:pt>
                <c:pt idx="968">
                  <c:v>38296</c:v>
                </c:pt>
                <c:pt idx="969">
                  <c:v>38299</c:v>
                </c:pt>
                <c:pt idx="970">
                  <c:v>38300</c:v>
                </c:pt>
                <c:pt idx="971">
                  <c:v>38301</c:v>
                </c:pt>
                <c:pt idx="972">
                  <c:v>38302</c:v>
                </c:pt>
                <c:pt idx="973">
                  <c:v>38303</c:v>
                </c:pt>
                <c:pt idx="974">
                  <c:v>38306</c:v>
                </c:pt>
                <c:pt idx="975">
                  <c:v>38307</c:v>
                </c:pt>
                <c:pt idx="976">
                  <c:v>38308</c:v>
                </c:pt>
                <c:pt idx="977">
                  <c:v>38309</c:v>
                </c:pt>
                <c:pt idx="978">
                  <c:v>38310</c:v>
                </c:pt>
                <c:pt idx="979">
                  <c:v>38313</c:v>
                </c:pt>
                <c:pt idx="980">
                  <c:v>38314</c:v>
                </c:pt>
                <c:pt idx="981">
                  <c:v>38315</c:v>
                </c:pt>
                <c:pt idx="982">
                  <c:v>38316</c:v>
                </c:pt>
                <c:pt idx="983">
                  <c:v>38317</c:v>
                </c:pt>
                <c:pt idx="984">
                  <c:v>38320</c:v>
                </c:pt>
                <c:pt idx="985">
                  <c:v>38321</c:v>
                </c:pt>
                <c:pt idx="986">
                  <c:v>38322</c:v>
                </c:pt>
                <c:pt idx="987">
                  <c:v>38323</c:v>
                </c:pt>
                <c:pt idx="988">
                  <c:v>38324</c:v>
                </c:pt>
                <c:pt idx="989">
                  <c:v>38327</c:v>
                </c:pt>
                <c:pt idx="990">
                  <c:v>38328</c:v>
                </c:pt>
                <c:pt idx="991">
                  <c:v>38329</c:v>
                </c:pt>
                <c:pt idx="992">
                  <c:v>38330</c:v>
                </c:pt>
                <c:pt idx="993">
                  <c:v>38331</c:v>
                </c:pt>
                <c:pt idx="994">
                  <c:v>38334</c:v>
                </c:pt>
                <c:pt idx="995">
                  <c:v>38335</c:v>
                </c:pt>
                <c:pt idx="996">
                  <c:v>38336</c:v>
                </c:pt>
                <c:pt idx="997">
                  <c:v>38337</c:v>
                </c:pt>
                <c:pt idx="998">
                  <c:v>38338</c:v>
                </c:pt>
                <c:pt idx="999">
                  <c:v>38341</c:v>
                </c:pt>
                <c:pt idx="1000">
                  <c:v>38342</c:v>
                </c:pt>
                <c:pt idx="1001">
                  <c:v>38343</c:v>
                </c:pt>
                <c:pt idx="1002">
                  <c:v>38344</c:v>
                </c:pt>
                <c:pt idx="1003">
                  <c:v>38345</c:v>
                </c:pt>
                <c:pt idx="1004">
                  <c:v>38350</c:v>
                </c:pt>
                <c:pt idx="1005">
                  <c:v>38351</c:v>
                </c:pt>
                <c:pt idx="1006">
                  <c:v>38352</c:v>
                </c:pt>
                <c:pt idx="1007">
                  <c:v>38357</c:v>
                </c:pt>
                <c:pt idx="1008">
                  <c:v>38358</c:v>
                </c:pt>
                <c:pt idx="1009">
                  <c:v>38359</c:v>
                </c:pt>
                <c:pt idx="1010">
                  <c:v>38362</c:v>
                </c:pt>
                <c:pt idx="1011">
                  <c:v>38363</c:v>
                </c:pt>
                <c:pt idx="1012">
                  <c:v>38364</c:v>
                </c:pt>
                <c:pt idx="1013">
                  <c:v>38365</c:v>
                </c:pt>
                <c:pt idx="1014">
                  <c:v>38366</c:v>
                </c:pt>
                <c:pt idx="1015">
                  <c:v>38369</c:v>
                </c:pt>
                <c:pt idx="1016">
                  <c:v>38370</c:v>
                </c:pt>
                <c:pt idx="1017">
                  <c:v>38371</c:v>
                </c:pt>
                <c:pt idx="1018">
                  <c:v>38372</c:v>
                </c:pt>
                <c:pt idx="1019">
                  <c:v>38373</c:v>
                </c:pt>
                <c:pt idx="1020">
                  <c:v>38376</c:v>
                </c:pt>
                <c:pt idx="1021">
                  <c:v>38377</c:v>
                </c:pt>
                <c:pt idx="1022">
                  <c:v>38378</c:v>
                </c:pt>
                <c:pt idx="1023">
                  <c:v>38379</c:v>
                </c:pt>
                <c:pt idx="1024">
                  <c:v>38380</c:v>
                </c:pt>
                <c:pt idx="1025">
                  <c:v>38383</c:v>
                </c:pt>
                <c:pt idx="1026">
                  <c:v>38384</c:v>
                </c:pt>
                <c:pt idx="1027">
                  <c:v>38385</c:v>
                </c:pt>
                <c:pt idx="1028">
                  <c:v>38386</c:v>
                </c:pt>
                <c:pt idx="1029">
                  <c:v>38387</c:v>
                </c:pt>
                <c:pt idx="1030">
                  <c:v>38390</c:v>
                </c:pt>
                <c:pt idx="1031">
                  <c:v>38391</c:v>
                </c:pt>
                <c:pt idx="1032">
                  <c:v>38392</c:v>
                </c:pt>
                <c:pt idx="1033">
                  <c:v>38393</c:v>
                </c:pt>
                <c:pt idx="1034">
                  <c:v>38394</c:v>
                </c:pt>
                <c:pt idx="1035">
                  <c:v>38397</c:v>
                </c:pt>
                <c:pt idx="1036">
                  <c:v>38398</c:v>
                </c:pt>
                <c:pt idx="1037">
                  <c:v>38399</c:v>
                </c:pt>
                <c:pt idx="1038">
                  <c:v>38400</c:v>
                </c:pt>
                <c:pt idx="1039">
                  <c:v>38401</c:v>
                </c:pt>
                <c:pt idx="1040">
                  <c:v>38404</c:v>
                </c:pt>
                <c:pt idx="1041">
                  <c:v>38405</c:v>
                </c:pt>
                <c:pt idx="1042">
                  <c:v>38406</c:v>
                </c:pt>
                <c:pt idx="1043">
                  <c:v>38407</c:v>
                </c:pt>
                <c:pt idx="1044">
                  <c:v>38408</c:v>
                </c:pt>
                <c:pt idx="1045">
                  <c:v>38411</c:v>
                </c:pt>
                <c:pt idx="1046">
                  <c:v>38412</c:v>
                </c:pt>
                <c:pt idx="1047">
                  <c:v>38413</c:v>
                </c:pt>
                <c:pt idx="1048">
                  <c:v>38414</c:v>
                </c:pt>
                <c:pt idx="1049">
                  <c:v>38415</c:v>
                </c:pt>
                <c:pt idx="1050">
                  <c:v>38418</c:v>
                </c:pt>
                <c:pt idx="1051">
                  <c:v>38419</c:v>
                </c:pt>
                <c:pt idx="1052">
                  <c:v>38420</c:v>
                </c:pt>
                <c:pt idx="1053">
                  <c:v>38421</c:v>
                </c:pt>
                <c:pt idx="1054">
                  <c:v>38422</c:v>
                </c:pt>
                <c:pt idx="1055">
                  <c:v>38425</c:v>
                </c:pt>
                <c:pt idx="1056">
                  <c:v>38426</c:v>
                </c:pt>
                <c:pt idx="1057">
                  <c:v>38427</c:v>
                </c:pt>
                <c:pt idx="1058">
                  <c:v>38428</c:v>
                </c:pt>
                <c:pt idx="1059">
                  <c:v>38429</c:v>
                </c:pt>
                <c:pt idx="1060">
                  <c:v>38432</c:v>
                </c:pt>
                <c:pt idx="1061">
                  <c:v>38433</c:v>
                </c:pt>
                <c:pt idx="1062">
                  <c:v>38434</c:v>
                </c:pt>
                <c:pt idx="1063">
                  <c:v>38435</c:v>
                </c:pt>
                <c:pt idx="1064">
                  <c:v>38440</c:v>
                </c:pt>
                <c:pt idx="1065">
                  <c:v>38441</c:v>
                </c:pt>
                <c:pt idx="1066">
                  <c:v>38442</c:v>
                </c:pt>
                <c:pt idx="1067">
                  <c:v>38443</c:v>
                </c:pt>
                <c:pt idx="1068">
                  <c:v>38446</c:v>
                </c:pt>
                <c:pt idx="1069">
                  <c:v>38447</c:v>
                </c:pt>
                <c:pt idx="1070">
                  <c:v>38448</c:v>
                </c:pt>
                <c:pt idx="1071">
                  <c:v>38449</c:v>
                </c:pt>
                <c:pt idx="1072">
                  <c:v>38450</c:v>
                </c:pt>
                <c:pt idx="1073">
                  <c:v>38453</c:v>
                </c:pt>
                <c:pt idx="1074">
                  <c:v>38454</c:v>
                </c:pt>
                <c:pt idx="1075">
                  <c:v>38455</c:v>
                </c:pt>
                <c:pt idx="1076">
                  <c:v>38456</c:v>
                </c:pt>
                <c:pt idx="1077">
                  <c:v>38457</c:v>
                </c:pt>
                <c:pt idx="1078">
                  <c:v>38460</c:v>
                </c:pt>
                <c:pt idx="1079">
                  <c:v>38461</c:v>
                </c:pt>
                <c:pt idx="1080">
                  <c:v>38462</c:v>
                </c:pt>
                <c:pt idx="1081">
                  <c:v>38463</c:v>
                </c:pt>
                <c:pt idx="1082">
                  <c:v>38464</c:v>
                </c:pt>
                <c:pt idx="1083">
                  <c:v>38468</c:v>
                </c:pt>
                <c:pt idx="1084">
                  <c:v>38469</c:v>
                </c:pt>
                <c:pt idx="1085">
                  <c:v>38470</c:v>
                </c:pt>
                <c:pt idx="1086">
                  <c:v>38471</c:v>
                </c:pt>
                <c:pt idx="1087">
                  <c:v>38474</c:v>
                </c:pt>
                <c:pt idx="1088">
                  <c:v>38475</c:v>
                </c:pt>
                <c:pt idx="1089">
                  <c:v>38476</c:v>
                </c:pt>
                <c:pt idx="1090">
                  <c:v>38477</c:v>
                </c:pt>
                <c:pt idx="1091">
                  <c:v>38478</c:v>
                </c:pt>
                <c:pt idx="1092">
                  <c:v>38481</c:v>
                </c:pt>
                <c:pt idx="1093">
                  <c:v>38482</c:v>
                </c:pt>
                <c:pt idx="1094">
                  <c:v>38483</c:v>
                </c:pt>
                <c:pt idx="1095">
                  <c:v>38484</c:v>
                </c:pt>
                <c:pt idx="1096">
                  <c:v>38485</c:v>
                </c:pt>
                <c:pt idx="1097">
                  <c:v>38488</c:v>
                </c:pt>
                <c:pt idx="1098">
                  <c:v>38489</c:v>
                </c:pt>
                <c:pt idx="1099">
                  <c:v>38490</c:v>
                </c:pt>
                <c:pt idx="1100">
                  <c:v>38491</c:v>
                </c:pt>
                <c:pt idx="1101">
                  <c:v>38492</c:v>
                </c:pt>
                <c:pt idx="1102">
                  <c:v>38495</c:v>
                </c:pt>
                <c:pt idx="1103">
                  <c:v>38496</c:v>
                </c:pt>
                <c:pt idx="1104">
                  <c:v>38497</c:v>
                </c:pt>
                <c:pt idx="1105">
                  <c:v>38498</c:v>
                </c:pt>
                <c:pt idx="1106">
                  <c:v>38499</c:v>
                </c:pt>
                <c:pt idx="1107">
                  <c:v>38502</c:v>
                </c:pt>
                <c:pt idx="1108">
                  <c:v>38503</c:v>
                </c:pt>
                <c:pt idx="1109">
                  <c:v>38504</c:v>
                </c:pt>
                <c:pt idx="1110">
                  <c:v>38505</c:v>
                </c:pt>
                <c:pt idx="1111">
                  <c:v>38506</c:v>
                </c:pt>
                <c:pt idx="1112">
                  <c:v>38510</c:v>
                </c:pt>
                <c:pt idx="1113">
                  <c:v>38511</c:v>
                </c:pt>
                <c:pt idx="1114">
                  <c:v>38512</c:v>
                </c:pt>
                <c:pt idx="1115">
                  <c:v>38513</c:v>
                </c:pt>
                <c:pt idx="1116">
                  <c:v>38516</c:v>
                </c:pt>
                <c:pt idx="1117">
                  <c:v>38517</c:v>
                </c:pt>
                <c:pt idx="1118">
                  <c:v>38518</c:v>
                </c:pt>
                <c:pt idx="1119">
                  <c:v>38519</c:v>
                </c:pt>
                <c:pt idx="1120">
                  <c:v>38520</c:v>
                </c:pt>
                <c:pt idx="1121">
                  <c:v>38523</c:v>
                </c:pt>
                <c:pt idx="1122">
                  <c:v>38524</c:v>
                </c:pt>
                <c:pt idx="1123">
                  <c:v>38525</c:v>
                </c:pt>
                <c:pt idx="1124">
                  <c:v>38526</c:v>
                </c:pt>
                <c:pt idx="1125">
                  <c:v>38527</c:v>
                </c:pt>
                <c:pt idx="1126">
                  <c:v>38530</c:v>
                </c:pt>
                <c:pt idx="1127">
                  <c:v>38531</c:v>
                </c:pt>
                <c:pt idx="1128">
                  <c:v>38532</c:v>
                </c:pt>
                <c:pt idx="1129">
                  <c:v>38533</c:v>
                </c:pt>
                <c:pt idx="1130">
                  <c:v>38534</c:v>
                </c:pt>
                <c:pt idx="1131">
                  <c:v>38537</c:v>
                </c:pt>
                <c:pt idx="1132">
                  <c:v>38538</c:v>
                </c:pt>
                <c:pt idx="1133">
                  <c:v>38539</c:v>
                </c:pt>
                <c:pt idx="1134">
                  <c:v>38540</c:v>
                </c:pt>
                <c:pt idx="1135">
                  <c:v>38541</c:v>
                </c:pt>
                <c:pt idx="1136">
                  <c:v>38544</c:v>
                </c:pt>
                <c:pt idx="1137">
                  <c:v>38545</c:v>
                </c:pt>
                <c:pt idx="1138">
                  <c:v>38546</c:v>
                </c:pt>
                <c:pt idx="1139">
                  <c:v>38547</c:v>
                </c:pt>
                <c:pt idx="1140">
                  <c:v>38548</c:v>
                </c:pt>
                <c:pt idx="1141">
                  <c:v>38551</c:v>
                </c:pt>
                <c:pt idx="1142">
                  <c:v>38552</c:v>
                </c:pt>
                <c:pt idx="1143">
                  <c:v>38553</c:v>
                </c:pt>
                <c:pt idx="1144">
                  <c:v>38554</c:v>
                </c:pt>
                <c:pt idx="1145">
                  <c:v>38555</c:v>
                </c:pt>
                <c:pt idx="1146">
                  <c:v>38558</c:v>
                </c:pt>
                <c:pt idx="1147">
                  <c:v>38559</c:v>
                </c:pt>
                <c:pt idx="1148">
                  <c:v>38560</c:v>
                </c:pt>
                <c:pt idx="1149">
                  <c:v>38561</c:v>
                </c:pt>
                <c:pt idx="1150">
                  <c:v>38562</c:v>
                </c:pt>
                <c:pt idx="1151">
                  <c:v>38565</c:v>
                </c:pt>
                <c:pt idx="1152">
                  <c:v>38566</c:v>
                </c:pt>
                <c:pt idx="1153">
                  <c:v>38567</c:v>
                </c:pt>
                <c:pt idx="1154">
                  <c:v>38568</c:v>
                </c:pt>
                <c:pt idx="1155">
                  <c:v>38569</c:v>
                </c:pt>
                <c:pt idx="1156">
                  <c:v>38572</c:v>
                </c:pt>
                <c:pt idx="1157">
                  <c:v>38573</c:v>
                </c:pt>
                <c:pt idx="1158">
                  <c:v>38574</c:v>
                </c:pt>
                <c:pt idx="1159">
                  <c:v>38575</c:v>
                </c:pt>
                <c:pt idx="1160">
                  <c:v>38576</c:v>
                </c:pt>
                <c:pt idx="1161">
                  <c:v>38579</c:v>
                </c:pt>
                <c:pt idx="1162">
                  <c:v>38580</c:v>
                </c:pt>
                <c:pt idx="1163">
                  <c:v>38581</c:v>
                </c:pt>
                <c:pt idx="1164">
                  <c:v>38582</c:v>
                </c:pt>
                <c:pt idx="1165">
                  <c:v>38583</c:v>
                </c:pt>
                <c:pt idx="1166">
                  <c:v>38586</c:v>
                </c:pt>
                <c:pt idx="1167">
                  <c:v>38587</c:v>
                </c:pt>
                <c:pt idx="1168">
                  <c:v>38588</c:v>
                </c:pt>
                <c:pt idx="1169">
                  <c:v>38589</c:v>
                </c:pt>
                <c:pt idx="1170">
                  <c:v>38590</c:v>
                </c:pt>
                <c:pt idx="1171">
                  <c:v>38593</c:v>
                </c:pt>
                <c:pt idx="1172">
                  <c:v>38594</c:v>
                </c:pt>
                <c:pt idx="1173">
                  <c:v>38595</c:v>
                </c:pt>
                <c:pt idx="1174">
                  <c:v>38596</c:v>
                </c:pt>
                <c:pt idx="1175">
                  <c:v>38597</c:v>
                </c:pt>
                <c:pt idx="1176">
                  <c:v>38600</c:v>
                </c:pt>
                <c:pt idx="1177">
                  <c:v>38601</c:v>
                </c:pt>
                <c:pt idx="1178">
                  <c:v>38602</c:v>
                </c:pt>
                <c:pt idx="1179">
                  <c:v>38603</c:v>
                </c:pt>
                <c:pt idx="1180">
                  <c:v>38604</c:v>
                </c:pt>
                <c:pt idx="1181">
                  <c:v>38607</c:v>
                </c:pt>
                <c:pt idx="1182">
                  <c:v>38608</c:v>
                </c:pt>
                <c:pt idx="1183">
                  <c:v>38609</c:v>
                </c:pt>
                <c:pt idx="1184">
                  <c:v>38610</c:v>
                </c:pt>
                <c:pt idx="1185">
                  <c:v>38611</c:v>
                </c:pt>
                <c:pt idx="1186">
                  <c:v>38614</c:v>
                </c:pt>
                <c:pt idx="1187">
                  <c:v>38615</c:v>
                </c:pt>
                <c:pt idx="1188">
                  <c:v>38616</c:v>
                </c:pt>
                <c:pt idx="1189">
                  <c:v>38617</c:v>
                </c:pt>
                <c:pt idx="1190">
                  <c:v>38618</c:v>
                </c:pt>
                <c:pt idx="1191">
                  <c:v>38621</c:v>
                </c:pt>
                <c:pt idx="1192">
                  <c:v>38622</c:v>
                </c:pt>
                <c:pt idx="1193">
                  <c:v>38623</c:v>
                </c:pt>
                <c:pt idx="1194">
                  <c:v>38624</c:v>
                </c:pt>
                <c:pt idx="1195">
                  <c:v>38625</c:v>
                </c:pt>
                <c:pt idx="1196">
                  <c:v>38628</c:v>
                </c:pt>
                <c:pt idx="1197">
                  <c:v>38629</c:v>
                </c:pt>
                <c:pt idx="1198">
                  <c:v>38630</c:v>
                </c:pt>
                <c:pt idx="1199">
                  <c:v>38631</c:v>
                </c:pt>
                <c:pt idx="1200">
                  <c:v>38632</c:v>
                </c:pt>
                <c:pt idx="1201">
                  <c:v>38635</c:v>
                </c:pt>
                <c:pt idx="1202">
                  <c:v>38636</c:v>
                </c:pt>
                <c:pt idx="1203">
                  <c:v>38637</c:v>
                </c:pt>
                <c:pt idx="1204">
                  <c:v>38638</c:v>
                </c:pt>
                <c:pt idx="1205">
                  <c:v>38639</c:v>
                </c:pt>
                <c:pt idx="1206">
                  <c:v>38642</c:v>
                </c:pt>
                <c:pt idx="1207">
                  <c:v>38643</c:v>
                </c:pt>
                <c:pt idx="1208">
                  <c:v>38644</c:v>
                </c:pt>
                <c:pt idx="1209">
                  <c:v>38645</c:v>
                </c:pt>
                <c:pt idx="1210">
                  <c:v>38646</c:v>
                </c:pt>
                <c:pt idx="1211">
                  <c:v>38650</c:v>
                </c:pt>
                <c:pt idx="1212">
                  <c:v>38651</c:v>
                </c:pt>
                <c:pt idx="1213">
                  <c:v>38652</c:v>
                </c:pt>
                <c:pt idx="1214">
                  <c:v>38653</c:v>
                </c:pt>
                <c:pt idx="1215">
                  <c:v>38656</c:v>
                </c:pt>
                <c:pt idx="1216">
                  <c:v>38657</c:v>
                </c:pt>
                <c:pt idx="1217">
                  <c:v>38658</c:v>
                </c:pt>
                <c:pt idx="1218">
                  <c:v>38659</c:v>
                </c:pt>
                <c:pt idx="1219">
                  <c:v>38660</c:v>
                </c:pt>
                <c:pt idx="1220">
                  <c:v>38663</c:v>
                </c:pt>
                <c:pt idx="1221">
                  <c:v>38664</c:v>
                </c:pt>
                <c:pt idx="1222">
                  <c:v>38665</c:v>
                </c:pt>
                <c:pt idx="1223">
                  <c:v>38666</c:v>
                </c:pt>
                <c:pt idx="1224">
                  <c:v>38667</c:v>
                </c:pt>
                <c:pt idx="1225">
                  <c:v>38670</c:v>
                </c:pt>
                <c:pt idx="1226">
                  <c:v>38671</c:v>
                </c:pt>
                <c:pt idx="1227">
                  <c:v>38672</c:v>
                </c:pt>
                <c:pt idx="1228">
                  <c:v>38673</c:v>
                </c:pt>
                <c:pt idx="1229">
                  <c:v>38674</c:v>
                </c:pt>
                <c:pt idx="1230">
                  <c:v>38677</c:v>
                </c:pt>
                <c:pt idx="1231">
                  <c:v>38678</c:v>
                </c:pt>
                <c:pt idx="1232">
                  <c:v>38679</c:v>
                </c:pt>
                <c:pt idx="1233">
                  <c:v>38680</c:v>
                </c:pt>
                <c:pt idx="1234">
                  <c:v>38681</c:v>
                </c:pt>
                <c:pt idx="1235">
                  <c:v>38684</c:v>
                </c:pt>
                <c:pt idx="1236">
                  <c:v>38685</c:v>
                </c:pt>
                <c:pt idx="1237">
                  <c:v>38686</c:v>
                </c:pt>
                <c:pt idx="1238">
                  <c:v>38687</c:v>
                </c:pt>
                <c:pt idx="1239">
                  <c:v>38688</c:v>
                </c:pt>
                <c:pt idx="1240">
                  <c:v>38691</c:v>
                </c:pt>
                <c:pt idx="1241">
                  <c:v>38692</c:v>
                </c:pt>
                <c:pt idx="1242">
                  <c:v>38693</c:v>
                </c:pt>
                <c:pt idx="1243">
                  <c:v>38694</c:v>
                </c:pt>
                <c:pt idx="1244">
                  <c:v>38695</c:v>
                </c:pt>
                <c:pt idx="1245">
                  <c:v>38698</c:v>
                </c:pt>
                <c:pt idx="1246">
                  <c:v>38699</c:v>
                </c:pt>
                <c:pt idx="1247">
                  <c:v>38700</c:v>
                </c:pt>
                <c:pt idx="1248">
                  <c:v>38701</c:v>
                </c:pt>
                <c:pt idx="1249">
                  <c:v>38702</c:v>
                </c:pt>
                <c:pt idx="1250">
                  <c:v>38705</c:v>
                </c:pt>
                <c:pt idx="1251">
                  <c:v>38706</c:v>
                </c:pt>
                <c:pt idx="1252">
                  <c:v>38707</c:v>
                </c:pt>
                <c:pt idx="1253">
                  <c:v>38708</c:v>
                </c:pt>
                <c:pt idx="1254">
                  <c:v>38709</c:v>
                </c:pt>
                <c:pt idx="1255">
                  <c:v>38714</c:v>
                </c:pt>
                <c:pt idx="1256">
                  <c:v>38715</c:v>
                </c:pt>
                <c:pt idx="1257">
                  <c:v>38716</c:v>
                </c:pt>
                <c:pt idx="1258">
                  <c:v>38721</c:v>
                </c:pt>
                <c:pt idx="1259">
                  <c:v>38722</c:v>
                </c:pt>
                <c:pt idx="1260">
                  <c:v>38723</c:v>
                </c:pt>
                <c:pt idx="1261">
                  <c:v>38726</c:v>
                </c:pt>
                <c:pt idx="1262">
                  <c:v>38727</c:v>
                </c:pt>
                <c:pt idx="1263">
                  <c:v>38728</c:v>
                </c:pt>
                <c:pt idx="1264">
                  <c:v>38729</c:v>
                </c:pt>
                <c:pt idx="1265">
                  <c:v>38730</c:v>
                </c:pt>
                <c:pt idx="1266">
                  <c:v>38733</c:v>
                </c:pt>
                <c:pt idx="1267">
                  <c:v>38734</c:v>
                </c:pt>
                <c:pt idx="1268">
                  <c:v>38735</c:v>
                </c:pt>
                <c:pt idx="1269">
                  <c:v>38736</c:v>
                </c:pt>
                <c:pt idx="1270">
                  <c:v>38737</c:v>
                </c:pt>
                <c:pt idx="1271">
                  <c:v>38740</c:v>
                </c:pt>
                <c:pt idx="1272">
                  <c:v>38741</c:v>
                </c:pt>
                <c:pt idx="1273">
                  <c:v>38742</c:v>
                </c:pt>
                <c:pt idx="1274">
                  <c:v>38743</c:v>
                </c:pt>
                <c:pt idx="1275">
                  <c:v>38744</c:v>
                </c:pt>
                <c:pt idx="1276">
                  <c:v>38747</c:v>
                </c:pt>
                <c:pt idx="1277">
                  <c:v>38748</c:v>
                </c:pt>
                <c:pt idx="1278">
                  <c:v>38749</c:v>
                </c:pt>
                <c:pt idx="1279">
                  <c:v>38750</c:v>
                </c:pt>
                <c:pt idx="1280">
                  <c:v>38751</c:v>
                </c:pt>
                <c:pt idx="1281">
                  <c:v>38755</c:v>
                </c:pt>
                <c:pt idx="1282">
                  <c:v>38756</c:v>
                </c:pt>
                <c:pt idx="1283">
                  <c:v>38757</c:v>
                </c:pt>
                <c:pt idx="1284">
                  <c:v>38758</c:v>
                </c:pt>
                <c:pt idx="1285">
                  <c:v>38761</c:v>
                </c:pt>
                <c:pt idx="1286">
                  <c:v>38762</c:v>
                </c:pt>
                <c:pt idx="1287">
                  <c:v>38763</c:v>
                </c:pt>
                <c:pt idx="1288">
                  <c:v>38764</c:v>
                </c:pt>
                <c:pt idx="1289">
                  <c:v>38765</c:v>
                </c:pt>
                <c:pt idx="1290">
                  <c:v>38768</c:v>
                </c:pt>
                <c:pt idx="1291">
                  <c:v>38769</c:v>
                </c:pt>
                <c:pt idx="1292">
                  <c:v>38770</c:v>
                </c:pt>
                <c:pt idx="1293">
                  <c:v>38771</c:v>
                </c:pt>
                <c:pt idx="1294">
                  <c:v>38772</c:v>
                </c:pt>
                <c:pt idx="1295">
                  <c:v>38775</c:v>
                </c:pt>
                <c:pt idx="1296">
                  <c:v>38776</c:v>
                </c:pt>
                <c:pt idx="1297">
                  <c:v>38777</c:v>
                </c:pt>
                <c:pt idx="1298">
                  <c:v>38778</c:v>
                </c:pt>
                <c:pt idx="1299">
                  <c:v>38779</c:v>
                </c:pt>
                <c:pt idx="1300">
                  <c:v>38782</c:v>
                </c:pt>
                <c:pt idx="1301">
                  <c:v>38783</c:v>
                </c:pt>
                <c:pt idx="1302">
                  <c:v>38784</c:v>
                </c:pt>
                <c:pt idx="1303">
                  <c:v>38785</c:v>
                </c:pt>
                <c:pt idx="1304">
                  <c:v>38786</c:v>
                </c:pt>
                <c:pt idx="1305">
                  <c:v>38789</c:v>
                </c:pt>
                <c:pt idx="1306">
                  <c:v>38790</c:v>
                </c:pt>
                <c:pt idx="1307">
                  <c:v>38791</c:v>
                </c:pt>
                <c:pt idx="1308">
                  <c:v>38792</c:v>
                </c:pt>
                <c:pt idx="1309">
                  <c:v>38793</c:v>
                </c:pt>
                <c:pt idx="1310">
                  <c:v>38796</c:v>
                </c:pt>
                <c:pt idx="1311">
                  <c:v>38797</c:v>
                </c:pt>
                <c:pt idx="1312">
                  <c:v>38798</c:v>
                </c:pt>
                <c:pt idx="1313">
                  <c:v>38799</c:v>
                </c:pt>
                <c:pt idx="1314">
                  <c:v>38800</c:v>
                </c:pt>
                <c:pt idx="1315">
                  <c:v>38803</c:v>
                </c:pt>
                <c:pt idx="1316">
                  <c:v>38804</c:v>
                </c:pt>
                <c:pt idx="1317">
                  <c:v>38805</c:v>
                </c:pt>
                <c:pt idx="1318">
                  <c:v>38806</c:v>
                </c:pt>
                <c:pt idx="1319">
                  <c:v>38807</c:v>
                </c:pt>
                <c:pt idx="1320">
                  <c:v>38810</c:v>
                </c:pt>
                <c:pt idx="1321">
                  <c:v>38811</c:v>
                </c:pt>
                <c:pt idx="1322">
                  <c:v>38812</c:v>
                </c:pt>
                <c:pt idx="1323">
                  <c:v>38813</c:v>
                </c:pt>
                <c:pt idx="1324">
                  <c:v>38814</c:v>
                </c:pt>
                <c:pt idx="1325">
                  <c:v>38817</c:v>
                </c:pt>
                <c:pt idx="1326">
                  <c:v>38818</c:v>
                </c:pt>
                <c:pt idx="1327">
                  <c:v>38819</c:v>
                </c:pt>
                <c:pt idx="1328">
                  <c:v>38820</c:v>
                </c:pt>
                <c:pt idx="1329">
                  <c:v>38825</c:v>
                </c:pt>
                <c:pt idx="1330">
                  <c:v>38826</c:v>
                </c:pt>
                <c:pt idx="1331">
                  <c:v>38827</c:v>
                </c:pt>
                <c:pt idx="1332">
                  <c:v>38828</c:v>
                </c:pt>
                <c:pt idx="1333">
                  <c:v>38831</c:v>
                </c:pt>
                <c:pt idx="1334">
                  <c:v>38833</c:v>
                </c:pt>
                <c:pt idx="1335">
                  <c:v>38834</c:v>
                </c:pt>
                <c:pt idx="1336">
                  <c:v>38835</c:v>
                </c:pt>
                <c:pt idx="1337">
                  <c:v>38838</c:v>
                </c:pt>
                <c:pt idx="1338">
                  <c:v>38839</c:v>
                </c:pt>
                <c:pt idx="1339">
                  <c:v>38840</c:v>
                </c:pt>
                <c:pt idx="1340">
                  <c:v>38841</c:v>
                </c:pt>
                <c:pt idx="1341">
                  <c:v>38842</c:v>
                </c:pt>
                <c:pt idx="1342">
                  <c:v>38845</c:v>
                </c:pt>
                <c:pt idx="1343">
                  <c:v>38846</c:v>
                </c:pt>
                <c:pt idx="1344">
                  <c:v>38847</c:v>
                </c:pt>
                <c:pt idx="1345">
                  <c:v>38848</c:v>
                </c:pt>
                <c:pt idx="1346">
                  <c:v>38849</c:v>
                </c:pt>
                <c:pt idx="1347">
                  <c:v>38852</c:v>
                </c:pt>
                <c:pt idx="1348">
                  <c:v>38853</c:v>
                </c:pt>
                <c:pt idx="1349">
                  <c:v>38854</c:v>
                </c:pt>
                <c:pt idx="1350">
                  <c:v>38855</c:v>
                </c:pt>
                <c:pt idx="1351">
                  <c:v>38856</c:v>
                </c:pt>
                <c:pt idx="1352">
                  <c:v>38859</c:v>
                </c:pt>
                <c:pt idx="1353">
                  <c:v>38860</c:v>
                </c:pt>
                <c:pt idx="1354">
                  <c:v>38861</c:v>
                </c:pt>
                <c:pt idx="1355">
                  <c:v>38862</c:v>
                </c:pt>
                <c:pt idx="1356">
                  <c:v>38863</c:v>
                </c:pt>
                <c:pt idx="1357">
                  <c:v>38866</c:v>
                </c:pt>
                <c:pt idx="1358">
                  <c:v>38867</c:v>
                </c:pt>
                <c:pt idx="1359">
                  <c:v>38868</c:v>
                </c:pt>
                <c:pt idx="1360">
                  <c:v>38869</c:v>
                </c:pt>
                <c:pt idx="1361">
                  <c:v>38870</c:v>
                </c:pt>
                <c:pt idx="1362">
                  <c:v>38874</c:v>
                </c:pt>
                <c:pt idx="1363">
                  <c:v>38875</c:v>
                </c:pt>
                <c:pt idx="1364">
                  <c:v>38876</c:v>
                </c:pt>
                <c:pt idx="1365">
                  <c:v>38877</c:v>
                </c:pt>
                <c:pt idx="1366">
                  <c:v>38880</c:v>
                </c:pt>
                <c:pt idx="1367">
                  <c:v>38881</c:v>
                </c:pt>
                <c:pt idx="1368">
                  <c:v>38882</c:v>
                </c:pt>
                <c:pt idx="1369">
                  <c:v>38883</c:v>
                </c:pt>
                <c:pt idx="1370">
                  <c:v>38884</c:v>
                </c:pt>
                <c:pt idx="1371">
                  <c:v>38887</c:v>
                </c:pt>
                <c:pt idx="1372">
                  <c:v>38888</c:v>
                </c:pt>
                <c:pt idx="1373">
                  <c:v>38889</c:v>
                </c:pt>
                <c:pt idx="1374">
                  <c:v>38890</c:v>
                </c:pt>
                <c:pt idx="1375">
                  <c:v>38891</c:v>
                </c:pt>
                <c:pt idx="1376">
                  <c:v>38894</c:v>
                </c:pt>
                <c:pt idx="1377">
                  <c:v>38895</c:v>
                </c:pt>
                <c:pt idx="1378">
                  <c:v>38896</c:v>
                </c:pt>
                <c:pt idx="1379">
                  <c:v>38897</c:v>
                </c:pt>
                <c:pt idx="1380">
                  <c:v>38898</c:v>
                </c:pt>
                <c:pt idx="1381">
                  <c:v>38901</c:v>
                </c:pt>
                <c:pt idx="1382">
                  <c:v>38902</c:v>
                </c:pt>
                <c:pt idx="1383">
                  <c:v>38903</c:v>
                </c:pt>
                <c:pt idx="1384">
                  <c:v>38904</c:v>
                </c:pt>
                <c:pt idx="1385">
                  <c:v>38905</c:v>
                </c:pt>
                <c:pt idx="1386">
                  <c:v>38908</c:v>
                </c:pt>
                <c:pt idx="1387">
                  <c:v>38909</c:v>
                </c:pt>
                <c:pt idx="1388">
                  <c:v>38910</c:v>
                </c:pt>
                <c:pt idx="1389">
                  <c:v>38911</c:v>
                </c:pt>
                <c:pt idx="1390">
                  <c:v>38912</c:v>
                </c:pt>
                <c:pt idx="1391">
                  <c:v>38915</c:v>
                </c:pt>
                <c:pt idx="1392">
                  <c:v>38916</c:v>
                </c:pt>
                <c:pt idx="1393">
                  <c:v>38917</c:v>
                </c:pt>
                <c:pt idx="1394">
                  <c:v>38918</c:v>
                </c:pt>
                <c:pt idx="1395">
                  <c:v>38919</c:v>
                </c:pt>
                <c:pt idx="1396">
                  <c:v>38922</c:v>
                </c:pt>
                <c:pt idx="1397">
                  <c:v>38923</c:v>
                </c:pt>
                <c:pt idx="1398">
                  <c:v>38924</c:v>
                </c:pt>
                <c:pt idx="1399">
                  <c:v>38925</c:v>
                </c:pt>
                <c:pt idx="1400">
                  <c:v>38926</c:v>
                </c:pt>
                <c:pt idx="1401">
                  <c:v>38929</c:v>
                </c:pt>
                <c:pt idx="1402">
                  <c:v>38930</c:v>
                </c:pt>
                <c:pt idx="1403">
                  <c:v>38931</c:v>
                </c:pt>
                <c:pt idx="1404">
                  <c:v>38932</c:v>
                </c:pt>
                <c:pt idx="1405">
                  <c:v>38933</c:v>
                </c:pt>
                <c:pt idx="1406">
                  <c:v>38936</c:v>
                </c:pt>
                <c:pt idx="1407">
                  <c:v>38937</c:v>
                </c:pt>
                <c:pt idx="1408">
                  <c:v>38938</c:v>
                </c:pt>
                <c:pt idx="1409">
                  <c:v>38939</c:v>
                </c:pt>
                <c:pt idx="1410">
                  <c:v>38940</c:v>
                </c:pt>
                <c:pt idx="1411">
                  <c:v>38943</c:v>
                </c:pt>
                <c:pt idx="1412">
                  <c:v>38944</c:v>
                </c:pt>
                <c:pt idx="1413">
                  <c:v>38945</c:v>
                </c:pt>
                <c:pt idx="1414">
                  <c:v>38946</c:v>
                </c:pt>
                <c:pt idx="1415">
                  <c:v>38947</c:v>
                </c:pt>
                <c:pt idx="1416">
                  <c:v>38950</c:v>
                </c:pt>
                <c:pt idx="1417">
                  <c:v>38951</c:v>
                </c:pt>
                <c:pt idx="1418">
                  <c:v>38952</c:v>
                </c:pt>
                <c:pt idx="1419">
                  <c:v>38953</c:v>
                </c:pt>
                <c:pt idx="1420">
                  <c:v>38954</c:v>
                </c:pt>
                <c:pt idx="1421">
                  <c:v>38957</c:v>
                </c:pt>
                <c:pt idx="1422">
                  <c:v>38958</c:v>
                </c:pt>
                <c:pt idx="1423">
                  <c:v>38959</c:v>
                </c:pt>
                <c:pt idx="1424">
                  <c:v>38960</c:v>
                </c:pt>
                <c:pt idx="1425">
                  <c:v>38961</c:v>
                </c:pt>
                <c:pt idx="1426">
                  <c:v>38964</c:v>
                </c:pt>
                <c:pt idx="1427">
                  <c:v>38965</c:v>
                </c:pt>
                <c:pt idx="1428">
                  <c:v>38966</c:v>
                </c:pt>
                <c:pt idx="1429">
                  <c:v>38967</c:v>
                </c:pt>
                <c:pt idx="1430">
                  <c:v>38968</c:v>
                </c:pt>
                <c:pt idx="1431">
                  <c:v>38971</c:v>
                </c:pt>
                <c:pt idx="1432">
                  <c:v>38972</c:v>
                </c:pt>
                <c:pt idx="1433">
                  <c:v>38973</c:v>
                </c:pt>
                <c:pt idx="1434">
                  <c:v>38974</c:v>
                </c:pt>
                <c:pt idx="1435">
                  <c:v>38975</c:v>
                </c:pt>
                <c:pt idx="1436">
                  <c:v>38978</c:v>
                </c:pt>
                <c:pt idx="1437">
                  <c:v>38979</c:v>
                </c:pt>
                <c:pt idx="1438">
                  <c:v>38980</c:v>
                </c:pt>
                <c:pt idx="1439">
                  <c:v>38981</c:v>
                </c:pt>
                <c:pt idx="1440">
                  <c:v>38982</c:v>
                </c:pt>
                <c:pt idx="1441">
                  <c:v>38985</c:v>
                </c:pt>
                <c:pt idx="1442">
                  <c:v>38986</c:v>
                </c:pt>
                <c:pt idx="1443">
                  <c:v>38987</c:v>
                </c:pt>
                <c:pt idx="1444">
                  <c:v>38988</c:v>
                </c:pt>
                <c:pt idx="1445">
                  <c:v>38989</c:v>
                </c:pt>
                <c:pt idx="1446">
                  <c:v>38992</c:v>
                </c:pt>
                <c:pt idx="1447">
                  <c:v>38993</c:v>
                </c:pt>
                <c:pt idx="1448">
                  <c:v>38994</c:v>
                </c:pt>
                <c:pt idx="1449">
                  <c:v>38995</c:v>
                </c:pt>
                <c:pt idx="1450">
                  <c:v>38996</c:v>
                </c:pt>
                <c:pt idx="1451">
                  <c:v>38999</c:v>
                </c:pt>
                <c:pt idx="1452">
                  <c:v>39000</c:v>
                </c:pt>
                <c:pt idx="1453">
                  <c:v>39001</c:v>
                </c:pt>
                <c:pt idx="1454">
                  <c:v>39002</c:v>
                </c:pt>
                <c:pt idx="1455">
                  <c:v>39003</c:v>
                </c:pt>
                <c:pt idx="1456">
                  <c:v>39006</c:v>
                </c:pt>
                <c:pt idx="1457">
                  <c:v>39007</c:v>
                </c:pt>
                <c:pt idx="1458">
                  <c:v>39008</c:v>
                </c:pt>
                <c:pt idx="1459">
                  <c:v>39009</c:v>
                </c:pt>
                <c:pt idx="1460">
                  <c:v>39010</c:v>
                </c:pt>
                <c:pt idx="1461">
                  <c:v>39014</c:v>
                </c:pt>
                <c:pt idx="1462">
                  <c:v>39015</c:v>
                </c:pt>
                <c:pt idx="1463">
                  <c:v>39016</c:v>
                </c:pt>
                <c:pt idx="1464">
                  <c:v>39017</c:v>
                </c:pt>
                <c:pt idx="1465">
                  <c:v>39020</c:v>
                </c:pt>
                <c:pt idx="1466">
                  <c:v>39021</c:v>
                </c:pt>
                <c:pt idx="1467">
                  <c:v>39022</c:v>
                </c:pt>
                <c:pt idx="1468">
                  <c:v>39023</c:v>
                </c:pt>
                <c:pt idx="1469">
                  <c:v>39024</c:v>
                </c:pt>
                <c:pt idx="1470">
                  <c:v>39027</c:v>
                </c:pt>
                <c:pt idx="1471">
                  <c:v>39028</c:v>
                </c:pt>
                <c:pt idx="1472">
                  <c:v>39029</c:v>
                </c:pt>
                <c:pt idx="1473">
                  <c:v>39030</c:v>
                </c:pt>
                <c:pt idx="1474">
                  <c:v>39031</c:v>
                </c:pt>
                <c:pt idx="1475">
                  <c:v>39034</c:v>
                </c:pt>
                <c:pt idx="1476">
                  <c:v>39035</c:v>
                </c:pt>
                <c:pt idx="1477">
                  <c:v>39036</c:v>
                </c:pt>
                <c:pt idx="1478">
                  <c:v>39037</c:v>
                </c:pt>
                <c:pt idx="1479">
                  <c:v>39038</c:v>
                </c:pt>
                <c:pt idx="1480">
                  <c:v>39041</c:v>
                </c:pt>
                <c:pt idx="1481">
                  <c:v>39042</c:v>
                </c:pt>
                <c:pt idx="1482">
                  <c:v>39043</c:v>
                </c:pt>
                <c:pt idx="1483">
                  <c:v>39044</c:v>
                </c:pt>
                <c:pt idx="1484">
                  <c:v>39045</c:v>
                </c:pt>
                <c:pt idx="1485">
                  <c:v>39048</c:v>
                </c:pt>
                <c:pt idx="1486">
                  <c:v>39049</c:v>
                </c:pt>
                <c:pt idx="1487">
                  <c:v>39050</c:v>
                </c:pt>
                <c:pt idx="1488">
                  <c:v>39051</c:v>
                </c:pt>
                <c:pt idx="1489">
                  <c:v>39052</c:v>
                </c:pt>
                <c:pt idx="1490">
                  <c:v>39055</c:v>
                </c:pt>
                <c:pt idx="1491">
                  <c:v>39056</c:v>
                </c:pt>
                <c:pt idx="1492">
                  <c:v>39057</c:v>
                </c:pt>
                <c:pt idx="1493">
                  <c:v>39058</c:v>
                </c:pt>
                <c:pt idx="1494">
                  <c:v>39059</c:v>
                </c:pt>
                <c:pt idx="1495">
                  <c:v>39062</c:v>
                </c:pt>
                <c:pt idx="1496">
                  <c:v>39063</c:v>
                </c:pt>
                <c:pt idx="1497">
                  <c:v>39064</c:v>
                </c:pt>
                <c:pt idx="1498">
                  <c:v>39065</c:v>
                </c:pt>
                <c:pt idx="1499">
                  <c:v>39066</c:v>
                </c:pt>
                <c:pt idx="1500">
                  <c:v>39069</c:v>
                </c:pt>
                <c:pt idx="1501">
                  <c:v>39070</c:v>
                </c:pt>
                <c:pt idx="1502">
                  <c:v>39071</c:v>
                </c:pt>
                <c:pt idx="1503">
                  <c:v>39072</c:v>
                </c:pt>
                <c:pt idx="1504">
                  <c:v>39073</c:v>
                </c:pt>
                <c:pt idx="1505">
                  <c:v>39078</c:v>
                </c:pt>
                <c:pt idx="1506">
                  <c:v>39079</c:v>
                </c:pt>
                <c:pt idx="1507">
                  <c:v>39080</c:v>
                </c:pt>
                <c:pt idx="1508">
                  <c:v>39085</c:v>
                </c:pt>
                <c:pt idx="1509">
                  <c:v>39086</c:v>
                </c:pt>
                <c:pt idx="1510">
                  <c:v>39087</c:v>
                </c:pt>
                <c:pt idx="1511">
                  <c:v>39090</c:v>
                </c:pt>
                <c:pt idx="1512">
                  <c:v>39091</c:v>
                </c:pt>
                <c:pt idx="1513">
                  <c:v>39092</c:v>
                </c:pt>
                <c:pt idx="1514">
                  <c:v>39093</c:v>
                </c:pt>
                <c:pt idx="1515">
                  <c:v>39094</c:v>
                </c:pt>
                <c:pt idx="1516">
                  <c:v>39097</c:v>
                </c:pt>
                <c:pt idx="1517">
                  <c:v>39098</c:v>
                </c:pt>
                <c:pt idx="1518">
                  <c:v>39099</c:v>
                </c:pt>
                <c:pt idx="1519">
                  <c:v>39100</c:v>
                </c:pt>
                <c:pt idx="1520">
                  <c:v>39101</c:v>
                </c:pt>
                <c:pt idx="1521">
                  <c:v>39104</c:v>
                </c:pt>
                <c:pt idx="1522">
                  <c:v>39105</c:v>
                </c:pt>
                <c:pt idx="1523">
                  <c:v>39106</c:v>
                </c:pt>
                <c:pt idx="1524">
                  <c:v>39107</c:v>
                </c:pt>
                <c:pt idx="1525">
                  <c:v>39108</c:v>
                </c:pt>
                <c:pt idx="1526">
                  <c:v>39111</c:v>
                </c:pt>
                <c:pt idx="1527">
                  <c:v>39112</c:v>
                </c:pt>
                <c:pt idx="1528">
                  <c:v>39113</c:v>
                </c:pt>
                <c:pt idx="1529">
                  <c:v>39114</c:v>
                </c:pt>
                <c:pt idx="1530">
                  <c:v>39115</c:v>
                </c:pt>
                <c:pt idx="1531">
                  <c:v>39118</c:v>
                </c:pt>
                <c:pt idx="1532">
                  <c:v>39120</c:v>
                </c:pt>
                <c:pt idx="1533">
                  <c:v>39121</c:v>
                </c:pt>
                <c:pt idx="1534">
                  <c:v>39122</c:v>
                </c:pt>
                <c:pt idx="1535">
                  <c:v>39125</c:v>
                </c:pt>
                <c:pt idx="1536">
                  <c:v>39126</c:v>
                </c:pt>
                <c:pt idx="1537">
                  <c:v>39127</c:v>
                </c:pt>
                <c:pt idx="1538">
                  <c:v>39128</c:v>
                </c:pt>
                <c:pt idx="1539">
                  <c:v>39129</c:v>
                </c:pt>
                <c:pt idx="1540">
                  <c:v>39132</c:v>
                </c:pt>
                <c:pt idx="1541">
                  <c:v>39133</c:v>
                </c:pt>
                <c:pt idx="1542">
                  <c:v>39134</c:v>
                </c:pt>
                <c:pt idx="1543">
                  <c:v>39135</c:v>
                </c:pt>
                <c:pt idx="1544">
                  <c:v>39136</c:v>
                </c:pt>
                <c:pt idx="1545">
                  <c:v>39139</c:v>
                </c:pt>
                <c:pt idx="1546">
                  <c:v>39140</c:v>
                </c:pt>
                <c:pt idx="1547">
                  <c:v>39141</c:v>
                </c:pt>
                <c:pt idx="1548">
                  <c:v>39142</c:v>
                </c:pt>
                <c:pt idx="1549">
                  <c:v>39143</c:v>
                </c:pt>
                <c:pt idx="1550">
                  <c:v>39146</c:v>
                </c:pt>
                <c:pt idx="1551">
                  <c:v>39147</c:v>
                </c:pt>
                <c:pt idx="1552">
                  <c:v>39148</c:v>
                </c:pt>
                <c:pt idx="1553">
                  <c:v>39149</c:v>
                </c:pt>
                <c:pt idx="1554">
                  <c:v>39150</c:v>
                </c:pt>
                <c:pt idx="1555">
                  <c:v>39153</c:v>
                </c:pt>
                <c:pt idx="1556">
                  <c:v>39154</c:v>
                </c:pt>
                <c:pt idx="1557">
                  <c:v>39155</c:v>
                </c:pt>
                <c:pt idx="1558">
                  <c:v>39156</c:v>
                </c:pt>
                <c:pt idx="1559">
                  <c:v>39157</c:v>
                </c:pt>
                <c:pt idx="1560">
                  <c:v>39160</c:v>
                </c:pt>
                <c:pt idx="1561">
                  <c:v>39161</c:v>
                </c:pt>
                <c:pt idx="1562">
                  <c:v>39162</c:v>
                </c:pt>
                <c:pt idx="1563">
                  <c:v>39163</c:v>
                </c:pt>
                <c:pt idx="1564">
                  <c:v>39164</c:v>
                </c:pt>
                <c:pt idx="1565">
                  <c:v>39167</c:v>
                </c:pt>
                <c:pt idx="1566">
                  <c:v>39168</c:v>
                </c:pt>
                <c:pt idx="1567">
                  <c:v>39169</c:v>
                </c:pt>
                <c:pt idx="1568">
                  <c:v>39170</c:v>
                </c:pt>
                <c:pt idx="1569">
                  <c:v>39171</c:v>
                </c:pt>
                <c:pt idx="1570">
                  <c:v>39174</c:v>
                </c:pt>
                <c:pt idx="1571">
                  <c:v>39175</c:v>
                </c:pt>
                <c:pt idx="1572">
                  <c:v>39176</c:v>
                </c:pt>
                <c:pt idx="1573">
                  <c:v>39177</c:v>
                </c:pt>
                <c:pt idx="1574">
                  <c:v>39182</c:v>
                </c:pt>
                <c:pt idx="1575">
                  <c:v>39183</c:v>
                </c:pt>
                <c:pt idx="1576">
                  <c:v>39184</c:v>
                </c:pt>
                <c:pt idx="1577">
                  <c:v>39185</c:v>
                </c:pt>
                <c:pt idx="1578">
                  <c:v>39188</c:v>
                </c:pt>
                <c:pt idx="1579">
                  <c:v>39189</c:v>
                </c:pt>
                <c:pt idx="1580">
                  <c:v>39190</c:v>
                </c:pt>
                <c:pt idx="1581">
                  <c:v>39191</c:v>
                </c:pt>
                <c:pt idx="1582">
                  <c:v>39192</c:v>
                </c:pt>
                <c:pt idx="1583">
                  <c:v>39195</c:v>
                </c:pt>
                <c:pt idx="1584">
                  <c:v>39196</c:v>
                </c:pt>
                <c:pt idx="1585">
                  <c:v>39198</c:v>
                </c:pt>
                <c:pt idx="1586">
                  <c:v>39199</c:v>
                </c:pt>
                <c:pt idx="1587">
                  <c:v>39202</c:v>
                </c:pt>
                <c:pt idx="1588">
                  <c:v>39203</c:v>
                </c:pt>
                <c:pt idx="1589">
                  <c:v>39204</c:v>
                </c:pt>
                <c:pt idx="1590">
                  <c:v>39205</c:v>
                </c:pt>
                <c:pt idx="1591">
                  <c:v>39206</c:v>
                </c:pt>
                <c:pt idx="1592">
                  <c:v>39209</c:v>
                </c:pt>
                <c:pt idx="1593">
                  <c:v>39210</c:v>
                </c:pt>
                <c:pt idx="1594">
                  <c:v>39211</c:v>
                </c:pt>
                <c:pt idx="1595">
                  <c:v>39212</c:v>
                </c:pt>
                <c:pt idx="1596">
                  <c:v>39213</c:v>
                </c:pt>
                <c:pt idx="1597">
                  <c:v>39216</c:v>
                </c:pt>
                <c:pt idx="1598">
                  <c:v>39217</c:v>
                </c:pt>
                <c:pt idx="1599">
                  <c:v>39218</c:v>
                </c:pt>
                <c:pt idx="1600">
                  <c:v>39219</c:v>
                </c:pt>
                <c:pt idx="1601">
                  <c:v>39220</c:v>
                </c:pt>
                <c:pt idx="1602">
                  <c:v>39223</c:v>
                </c:pt>
                <c:pt idx="1603">
                  <c:v>39224</c:v>
                </c:pt>
                <c:pt idx="1604">
                  <c:v>39225</c:v>
                </c:pt>
                <c:pt idx="1605">
                  <c:v>39226</c:v>
                </c:pt>
                <c:pt idx="1606">
                  <c:v>39227</c:v>
                </c:pt>
                <c:pt idx="1607">
                  <c:v>39230</c:v>
                </c:pt>
                <c:pt idx="1608">
                  <c:v>39231</c:v>
                </c:pt>
                <c:pt idx="1609">
                  <c:v>39232</c:v>
                </c:pt>
                <c:pt idx="1610">
                  <c:v>39233</c:v>
                </c:pt>
                <c:pt idx="1611">
                  <c:v>39234</c:v>
                </c:pt>
                <c:pt idx="1612">
                  <c:v>39238</c:v>
                </c:pt>
                <c:pt idx="1613">
                  <c:v>39239</c:v>
                </c:pt>
                <c:pt idx="1614">
                  <c:v>39240</c:v>
                </c:pt>
                <c:pt idx="1615">
                  <c:v>39241</c:v>
                </c:pt>
                <c:pt idx="1616">
                  <c:v>39244</c:v>
                </c:pt>
                <c:pt idx="1617">
                  <c:v>39245</c:v>
                </c:pt>
                <c:pt idx="1618">
                  <c:v>39246</c:v>
                </c:pt>
                <c:pt idx="1619">
                  <c:v>39247</c:v>
                </c:pt>
                <c:pt idx="1620">
                  <c:v>39248</c:v>
                </c:pt>
                <c:pt idx="1621">
                  <c:v>39251</c:v>
                </c:pt>
                <c:pt idx="1622">
                  <c:v>39252</c:v>
                </c:pt>
                <c:pt idx="1623">
                  <c:v>39253</c:v>
                </c:pt>
                <c:pt idx="1624">
                  <c:v>39254</c:v>
                </c:pt>
                <c:pt idx="1625">
                  <c:v>39255</c:v>
                </c:pt>
                <c:pt idx="1626">
                  <c:v>39258</c:v>
                </c:pt>
                <c:pt idx="1627">
                  <c:v>39259</c:v>
                </c:pt>
                <c:pt idx="1628">
                  <c:v>39260</c:v>
                </c:pt>
                <c:pt idx="1629">
                  <c:v>39261</c:v>
                </c:pt>
                <c:pt idx="1630">
                  <c:v>39262</c:v>
                </c:pt>
                <c:pt idx="1631">
                  <c:v>39265</c:v>
                </c:pt>
                <c:pt idx="1632">
                  <c:v>39266</c:v>
                </c:pt>
                <c:pt idx="1633">
                  <c:v>39267</c:v>
                </c:pt>
                <c:pt idx="1634">
                  <c:v>39268</c:v>
                </c:pt>
                <c:pt idx="1635">
                  <c:v>39269</c:v>
                </c:pt>
                <c:pt idx="1636">
                  <c:v>39272</c:v>
                </c:pt>
                <c:pt idx="1637">
                  <c:v>39273</c:v>
                </c:pt>
                <c:pt idx="1638">
                  <c:v>39274</c:v>
                </c:pt>
                <c:pt idx="1639">
                  <c:v>39275</c:v>
                </c:pt>
                <c:pt idx="1640">
                  <c:v>39276</c:v>
                </c:pt>
                <c:pt idx="1641">
                  <c:v>39279</c:v>
                </c:pt>
                <c:pt idx="1642">
                  <c:v>39280</c:v>
                </c:pt>
                <c:pt idx="1643">
                  <c:v>39281</c:v>
                </c:pt>
                <c:pt idx="1644">
                  <c:v>39282</c:v>
                </c:pt>
                <c:pt idx="1645">
                  <c:v>39283</c:v>
                </c:pt>
                <c:pt idx="1646">
                  <c:v>39286</c:v>
                </c:pt>
                <c:pt idx="1647">
                  <c:v>39287</c:v>
                </c:pt>
                <c:pt idx="1648">
                  <c:v>39288</c:v>
                </c:pt>
                <c:pt idx="1649">
                  <c:v>39289</c:v>
                </c:pt>
                <c:pt idx="1650">
                  <c:v>39290</c:v>
                </c:pt>
                <c:pt idx="1651">
                  <c:v>39293</c:v>
                </c:pt>
                <c:pt idx="1652">
                  <c:v>39294</c:v>
                </c:pt>
                <c:pt idx="1653">
                  <c:v>39295</c:v>
                </c:pt>
                <c:pt idx="1654">
                  <c:v>39296</c:v>
                </c:pt>
                <c:pt idx="1655">
                  <c:v>39297</c:v>
                </c:pt>
                <c:pt idx="1656">
                  <c:v>39300</c:v>
                </c:pt>
                <c:pt idx="1657">
                  <c:v>39301</c:v>
                </c:pt>
                <c:pt idx="1658">
                  <c:v>39302</c:v>
                </c:pt>
                <c:pt idx="1659">
                  <c:v>39303</c:v>
                </c:pt>
                <c:pt idx="1660">
                  <c:v>39304</c:v>
                </c:pt>
                <c:pt idx="1661">
                  <c:v>39307</c:v>
                </c:pt>
                <c:pt idx="1662">
                  <c:v>39308</c:v>
                </c:pt>
                <c:pt idx="1663">
                  <c:v>39309</c:v>
                </c:pt>
                <c:pt idx="1664">
                  <c:v>39310</c:v>
                </c:pt>
                <c:pt idx="1665">
                  <c:v>39311</c:v>
                </c:pt>
                <c:pt idx="1666">
                  <c:v>39314</c:v>
                </c:pt>
                <c:pt idx="1667">
                  <c:v>39315</c:v>
                </c:pt>
                <c:pt idx="1668">
                  <c:v>39316</c:v>
                </c:pt>
                <c:pt idx="1669">
                  <c:v>39317</c:v>
                </c:pt>
                <c:pt idx="1670">
                  <c:v>39318</c:v>
                </c:pt>
                <c:pt idx="1671">
                  <c:v>39321</c:v>
                </c:pt>
                <c:pt idx="1672">
                  <c:v>39322</c:v>
                </c:pt>
                <c:pt idx="1673">
                  <c:v>39323</c:v>
                </c:pt>
                <c:pt idx="1674">
                  <c:v>39324</c:v>
                </c:pt>
                <c:pt idx="1675">
                  <c:v>39325</c:v>
                </c:pt>
                <c:pt idx="1676">
                  <c:v>39328</c:v>
                </c:pt>
                <c:pt idx="1677">
                  <c:v>39329</c:v>
                </c:pt>
                <c:pt idx="1678">
                  <c:v>39330</c:v>
                </c:pt>
                <c:pt idx="1679">
                  <c:v>39331</c:v>
                </c:pt>
                <c:pt idx="1680">
                  <c:v>39332</c:v>
                </c:pt>
                <c:pt idx="1681">
                  <c:v>39335</c:v>
                </c:pt>
                <c:pt idx="1682">
                  <c:v>39336</c:v>
                </c:pt>
                <c:pt idx="1683">
                  <c:v>39337</c:v>
                </c:pt>
                <c:pt idx="1684">
                  <c:v>39338</c:v>
                </c:pt>
                <c:pt idx="1685">
                  <c:v>39339</c:v>
                </c:pt>
                <c:pt idx="1686">
                  <c:v>39342</c:v>
                </c:pt>
                <c:pt idx="1687">
                  <c:v>39343</c:v>
                </c:pt>
                <c:pt idx="1688">
                  <c:v>39344</c:v>
                </c:pt>
                <c:pt idx="1689">
                  <c:v>39345</c:v>
                </c:pt>
                <c:pt idx="1690">
                  <c:v>39346</c:v>
                </c:pt>
                <c:pt idx="1691">
                  <c:v>39349</c:v>
                </c:pt>
                <c:pt idx="1692">
                  <c:v>39350</c:v>
                </c:pt>
                <c:pt idx="1693">
                  <c:v>39351</c:v>
                </c:pt>
                <c:pt idx="1694">
                  <c:v>39352</c:v>
                </c:pt>
                <c:pt idx="1695">
                  <c:v>39353</c:v>
                </c:pt>
                <c:pt idx="1696">
                  <c:v>39356</c:v>
                </c:pt>
                <c:pt idx="1697">
                  <c:v>39357</c:v>
                </c:pt>
                <c:pt idx="1698">
                  <c:v>39358</c:v>
                </c:pt>
                <c:pt idx="1699">
                  <c:v>39359</c:v>
                </c:pt>
                <c:pt idx="1700">
                  <c:v>39360</c:v>
                </c:pt>
                <c:pt idx="1701">
                  <c:v>39363</c:v>
                </c:pt>
                <c:pt idx="1702">
                  <c:v>39364</c:v>
                </c:pt>
                <c:pt idx="1703">
                  <c:v>39365</c:v>
                </c:pt>
                <c:pt idx="1704">
                  <c:v>39366</c:v>
                </c:pt>
                <c:pt idx="1705">
                  <c:v>39367</c:v>
                </c:pt>
                <c:pt idx="1706">
                  <c:v>39370</c:v>
                </c:pt>
                <c:pt idx="1707">
                  <c:v>39371</c:v>
                </c:pt>
                <c:pt idx="1708">
                  <c:v>39372</c:v>
                </c:pt>
                <c:pt idx="1709">
                  <c:v>39373</c:v>
                </c:pt>
                <c:pt idx="1710">
                  <c:v>39374</c:v>
                </c:pt>
                <c:pt idx="1711">
                  <c:v>39378</c:v>
                </c:pt>
                <c:pt idx="1712">
                  <c:v>39379</c:v>
                </c:pt>
                <c:pt idx="1713">
                  <c:v>39380</c:v>
                </c:pt>
                <c:pt idx="1714">
                  <c:v>39381</c:v>
                </c:pt>
                <c:pt idx="1715">
                  <c:v>39384</c:v>
                </c:pt>
                <c:pt idx="1716">
                  <c:v>39385</c:v>
                </c:pt>
                <c:pt idx="1717">
                  <c:v>39386</c:v>
                </c:pt>
                <c:pt idx="1718">
                  <c:v>39387</c:v>
                </c:pt>
                <c:pt idx="1719">
                  <c:v>39388</c:v>
                </c:pt>
                <c:pt idx="1720">
                  <c:v>39391</c:v>
                </c:pt>
                <c:pt idx="1721">
                  <c:v>39392</c:v>
                </c:pt>
                <c:pt idx="1722">
                  <c:v>39393</c:v>
                </c:pt>
                <c:pt idx="1723">
                  <c:v>39394</c:v>
                </c:pt>
                <c:pt idx="1724">
                  <c:v>39395</c:v>
                </c:pt>
                <c:pt idx="1725">
                  <c:v>39398</c:v>
                </c:pt>
                <c:pt idx="1726">
                  <c:v>39399</c:v>
                </c:pt>
                <c:pt idx="1727">
                  <c:v>39400</c:v>
                </c:pt>
                <c:pt idx="1728">
                  <c:v>39401</c:v>
                </c:pt>
                <c:pt idx="1729">
                  <c:v>39402</c:v>
                </c:pt>
                <c:pt idx="1730">
                  <c:v>39405</c:v>
                </c:pt>
                <c:pt idx="1731">
                  <c:v>39406</c:v>
                </c:pt>
                <c:pt idx="1732">
                  <c:v>39407</c:v>
                </c:pt>
                <c:pt idx="1733">
                  <c:v>39408</c:v>
                </c:pt>
                <c:pt idx="1734">
                  <c:v>39409</c:v>
                </c:pt>
                <c:pt idx="1735">
                  <c:v>39412</c:v>
                </c:pt>
                <c:pt idx="1736">
                  <c:v>39413</c:v>
                </c:pt>
                <c:pt idx="1737">
                  <c:v>39414</c:v>
                </c:pt>
                <c:pt idx="1738">
                  <c:v>39415</c:v>
                </c:pt>
                <c:pt idx="1739">
                  <c:v>39416</c:v>
                </c:pt>
                <c:pt idx="1740">
                  <c:v>39419</c:v>
                </c:pt>
                <c:pt idx="1741">
                  <c:v>39420</c:v>
                </c:pt>
                <c:pt idx="1742">
                  <c:v>39421</c:v>
                </c:pt>
                <c:pt idx="1743">
                  <c:v>39422</c:v>
                </c:pt>
                <c:pt idx="1744">
                  <c:v>39423</c:v>
                </c:pt>
                <c:pt idx="1745">
                  <c:v>39426</c:v>
                </c:pt>
                <c:pt idx="1746">
                  <c:v>39427</c:v>
                </c:pt>
                <c:pt idx="1747">
                  <c:v>39428</c:v>
                </c:pt>
                <c:pt idx="1748">
                  <c:v>39429</c:v>
                </c:pt>
                <c:pt idx="1749">
                  <c:v>39430</c:v>
                </c:pt>
                <c:pt idx="1750">
                  <c:v>39433</c:v>
                </c:pt>
                <c:pt idx="1751">
                  <c:v>39434</c:v>
                </c:pt>
                <c:pt idx="1752">
                  <c:v>39435</c:v>
                </c:pt>
                <c:pt idx="1753">
                  <c:v>39436</c:v>
                </c:pt>
                <c:pt idx="1754">
                  <c:v>39437</c:v>
                </c:pt>
                <c:pt idx="1755">
                  <c:v>39440</c:v>
                </c:pt>
                <c:pt idx="1756">
                  <c:v>39443</c:v>
                </c:pt>
                <c:pt idx="1757">
                  <c:v>39444</c:v>
                </c:pt>
                <c:pt idx="1758">
                  <c:v>39447</c:v>
                </c:pt>
                <c:pt idx="1759">
                  <c:v>39450</c:v>
                </c:pt>
                <c:pt idx="1760">
                  <c:v>39451</c:v>
                </c:pt>
                <c:pt idx="1761">
                  <c:v>39454</c:v>
                </c:pt>
                <c:pt idx="1762">
                  <c:v>39455</c:v>
                </c:pt>
                <c:pt idx="1763">
                  <c:v>39456</c:v>
                </c:pt>
                <c:pt idx="1764">
                  <c:v>39457</c:v>
                </c:pt>
                <c:pt idx="1765">
                  <c:v>39458</c:v>
                </c:pt>
                <c:pt idx="1766">
                  <c:v>39461</c:v>
                </c:pt>
                <c:pt idx="1767">
                  <c:v>39462</c:v>
                </c:pt>
                <c:pt idx="1768">
                  <c:v>39463</c:v>
                </c:pt>
                <c:pt idx="1769">
                  <c:v>39464</c:v>
                </c:pt>
                <c:pt idx="1770">
                  <c:v>39465</c:v>
                </c:pt>
                <c:pt idx="1771">
                  <c:v>39468</c:v>
                </c:pt>
                <c:pt idx="1772">
                  <c:v>39469</c:v>
                </c:pt>
                <c:pt idx="1773">
                  <c:v>39470</c:v>
                </c:pt>
                <c:pt idx="1774">
                  <c:v>39471</c:v>
                </c:pt>
                <c:pt idx="1775">
                  <c:v>39472</c:v>
                </c:pt>
                <c:pt idx="1776">
                  <c:v>39475</c:v>
                </c:pt>
                <c:pt idx="1777">
                  <c:v>39476</c:v>
                </c:pt>
                <c:pt idx="1778">
                  <c:v>39477</c:v>
                </c:pt>
                <c:pt idx="1779">
                  <c:v>39478</c:v>
                </c:pt>
                <c:pt idx="1780">
                  <c:v>39479</c:v>
                </c:pt>
                <c:pt idx="1781">
                  <c:v>39482</c:v>
                </c:pt>
                <c:pt idx="1782">
                  <c:v>39483</c:v>
                </c:pt>
                <c:pt idx="1783">
                  <c:v>39485</c:v>
                </c:pt>
                <c:pt idx="1784">
                  <c:v>39486</c:v>
                </c:pt>
                <c:pt idx="1785">
                  <c:v>39489</c:v>
                </c:pt>
                <c:pt idx="1786">
                  <c:v>39490</c:v>
                </c:pt>
                <c:pt idx="1787">
                  <c:v>39491</c:v>
                </c:pt>
                <c:pt idx="1788">
                  <c:v>39492</c:v>
                </c:pt>
                <c:pt idx="1789">
                  <c:v>39493</c:v>
                </c:pt>
                <c:pt idx="1790">
                  <c:v>39496</c:v>
                </c:pt>
                <c:pt idx="1791">
                  <c:v>39497</c:v>
                </c:pt>
                <c:pt idx="1792">
                  <c:v>39498</c:v>
                </c:pt>
                <c:pt idx="1793">
                  <c:v>39499</c:v>
                </c:pt>
                <c:pt idx="1794">
                  <c:v>39500</c:v>
                </c:pt>
                <c:pt idx="1795">
                  <c:v>39503</c:v>
                </c:pt>
                <c:pt idx="1796">
                  <c:v>39504</c:v>
                </c:pt>
                <c:pt idx="1797">
                  <c:v>39505</c:v>
                </c:pt>
                <c:pt idx="1798">
                  <c:v>39506</c:v>
                </c:pt>
                <c:pt idx="1799">
                  <c:v>39507</c:v>
                </c:pt>
                <c:pt idx="1800">
                  <c:v>39510</c:v>
                </c:pt>
                <c:pt idx="1801">
                  <c:v>39511</c:v>
                </c:pt>
                <c:pt idx="1802">
                  <c:v>39512</c:v>
                </c:pt>
                <c:pt idx="1803">
                  <c:v>39513</c:v>
                </c:pt>
                <c:pt idx="1804">
                  <c:v>39514</c:v>
                </c:pt>
                <c:pt idx="1805">
                  <c:v>39517</c:v>
                </c:pt>
                <c:pt idx="1806">
                  <c:v>39518</c:v>
                </c:pt>
                <c:pt idx="1807">
                  <c:v>39519</c:v>
                </c:pt>
                <c:pt idx="1808">
                  <c:v>39520</c:v>
                </c:pt>
                <c:pt idx="1809">
                  <c:v>39521</c:v>
                </c:pt>
                <c:pt idx="1810">
                  <c:v>39524</c:v>
                </c:pt>
                <c:pt idx="1811">
                  <c:v>39525</c:v>
                </c:pt>
                <c:pt idx="1812">
                  <c:v>39526</c:v>
                </c:pt>
                <c:pt idx="1813">
                  <c:v>39527</c:v>
                </c:pt>
                <c:pt idx="1814">
                  <c:v>39532</c:v>
                </c:pt>
                <c:pt idx="1815">
                  <c:v>39533</c:v>
                </c:pt>
                <c:pt idx="1816">
                  <c:v>39534</c:v>
                </c:pt>
                <c:pt idx="1817">
                  <c:v>39535</c:v>
                </c:pt>
                <c:pt idx="1818">
                  <c:v>39538</c:v>
                </c:pt>
                <c:pt idx="1819">
                  <c:v>39539</c:v>
                </c:pt>
                <c:pt idx="1820">
                  <c:v>39540</c:v>
                </c:pt>
                <c:pt idx="1821">
                  <c:v>39541</c:v>
                </c:pt>
                <c:pt idx="1822">
                  <c:v>39542</c:v>
                </c:pt>
                <c:pt idx="1823">
                  <c:v>39545</c:v>
                </c:pt>
                <c:pt idx="1824">
                  <c:v>39546</c:v>
                </c:pt>
                <c:pt idx="1825">
                  <c:v>39547</c:v>
                </c:pt>
                <c:pt idx="1826">
                  <c:v>39548</c:v>
                </c:pt>
                <c:pt idx="1827">
                  <c:v>39549</c:v>
                </c:pt>
                <c:pt idx="1828">
                  <c:v>39552</c:v>
                </c:pt>
                <c:pt idx="1829">
                  <c:v>39553</c:v>
                </c:pt>
                <c:pt idx="1830">
                  <c:v>39554</c:v>
                </c:pt>
                <c:pt idx="1831">
                  <c:v>39555</c:v>
                </c:pt>
                <c:pt idx="1832">
                  <c:v>39556</c:v>
                </c:pt>
                <c:pt idx="1833">
                  <c:v>39559</c:v>
                </c:pt>
                <c:pt idx="1834">
                  <c:v>39560</c:v>
                </c:pt>
                <c:pt idx="1835">
                  <c:v>39561</c:v>
                </c:pt>
                <c:pt idx="1836">
                  <c:v>39562</c:v>
                </c:pt>
                <c:pt idx="1837">
                  <c:v>39566</c:v>
                </c:pt>
                <c:pt idx="1838">
                  <c:v>39567</c:v>
                </c:pt>
                <c:pt idx="1839">
                  <c:v>39568</c:v>
                </c:pt>
                <c:pt idx="1840">
                  <c:v>39569</c:v>
                </c:pt>
                <c:pt idx="1841">
                  <c:v>39570</c:v>
                </c:pt>
                <c:pt idx="1842">
                  <c:v>39573</c:v>
                </c:pt>
                <c:pt idx="1843">
                  <c:v>39574</c:v>
                </c:pt>
                <c:pt idx="1844">
                  <c:v>39575</c:v>
                </c:pt>
                <c:pt idx="1845">
                  <c:v>39576</c:v>
                </c:pt>
                <c:pt idx="1846">
                  <c:v>39577</c:v>
                </c:pt>
                <c:pt idx="1847">
                  <c:v>39580</c:v>
                </c:pt>
                <c:pt idx="1848">
                  <c:v>39581</c:v>
                </c:pt>
                <c:pt idx="1849">
                  <c:v>39582</c:v>
                </c:pt>
                <c:pt idx="1850">
                  <c:v>39583</c:v>
                </c:pt>
                <c:pt idx="1851">
                  <c:v>39584</c:v>
                </c:pt>
                <c:pt idx="1852">
                  <c:v>39587</c:v>
                </c:pt>
                <c:pt idx="1853">
                  <c:v>39588</c:v>
                </c:pt>
                <c:pt idx="1854">
                  <c:v>39589</c:v>
                </c:pt>
                <c:pt idx="1855">
                  <c:v>39590</c:v>
                </c:pt>
                <c:pt idx="1856">
                  <c:v>39591</c:v>
                </c:pt>
                <c:pt idx="1857">
                  <c:v>39594</c:v>
                </c:pt>
                <c:pt idx="1858">
                  <c:v>39595</c:v>
                </c:pt>
                <c:pt idx="1859">
                  <c:v>39596</c:v>
                </c:pt>
                <c:pt idx="1860">
                  <c:v>39597</c:v>
                </c:pt>
                <c:pt idx="1861">
                  <c:v>39598</c:v>
                </c:pt>
                <c:pt idx="1862">
                  <c:v>39602</c:v>
                </c:pt>
                <c:pt idx="1863">
                  <c:v>39603</c:v>
                </c:pt>
                <c:pt idx="1864">
                  <c:v>39604</c:v>
                </c:pt>
                <c:pt idx="1865">
                  <c:v>39605</c:v>
                </c:pt>
                <c:pt idx="1866">
                  <c:v>39608</c:v>
                </c:pt>
                <c:pt idx="1867">
                  <c:v>39609</c:v>
                </c:pt>
                <c:pt idx="1868">
                  <c:v>39610</c:v>
                </c:pt>
                <c:pt idx="1869">
                  <c:v>39611</c:v>
                </c:pt>
                <c:pt idx="1870">
                  <c:v>39612</c:v>
                </c:pt>
                <c:pt idx="1871">
                  <c:v>39615</c:v>
                </c:pt>
                <c:pt idx="1872">
                  <c:v>39616</c:v>
                </c:pt>
                <c:pt idx="1873">
                  <c:v>39617</c:v>
                </c:pt>
                <c:pt idx="1874">
                  <c:v>39618</c:v>
                </c:pt>
                <c:pt idx="1875">
                  <c:v>39619</c:v>
                </c:pt>
                <c:pt idx="1876">
                  <c:v>39622</c:v>
                </c:pt>
                <c:pt idx="1877">
                  <c:v>39623</c:v>
                </c:pt>
                <c:pt idx="1878">
                  <c:v>39624</c:v>
                </c:pt>
                <c:pt idx="1879">
                  <c:v>39625</c:v>
                </c:pt>
                <c:pt idx="1880">
                  <c:v>39626</c:v>
                </c:pt>
                <c:pt idx="1881">
                  <c:v>39629</c:v>
                </c:pt>
                <c:pt idx="1882">
                  <c:v>39630</c:v>
                </c:pt>
                <c:pt idx="1883">
                  <c:v>39631</c:v>
                </c:pt>
                <c:pt idx="1884">
                  <c:v>39632</c:v>
                </c:pt>
                <c:pt idx="1885">
                  <c:v>39633</c:v>
                </c:pt>
                <c:pt idx="1886">
                  <c:v>39636</c:v>
                </c:pt>
                <c:pt idx="1887">
                  <c:v>39637</c:v>
                </c:pt>
                <c:pt idx="1888">
                  <c:v>39638</c:v>
                </c:pt>
                <c:pt idx="1889">
                  <c:v>39639</c:v>
                </c:pt>
                <c:pt idx="1890">
                  <c:v>39640</c:v>
                </c:pt>
                <c:pt idx="1891">
                  <c:v>39643</c:v>
                </c:pt>
                <c:pt idx="1892">
                  <c:v>39644</c:v>
                </c:pt>
                <c:pt idx="1893">
                  <c:v>39645</c:v>
                </c:pt>
                <c:pt idx="1894">
                  <c:v>39646</c:v>
                </c:pt>
                <c:pt idx="1895">
                  <c:v>39647</c:v>
                </c:pt>
                <c:pt idx="1896">
                  <c:v>39650</c:v>
                </c:pt>
                <c:pt idx="1897">
                  <c:v>39651</c:v>
                </c:pt>
                <c:pt idx="1898">
                  <c:v>39652</c:v>
                </c:pt>
                <c:pt idx="1899">
                  <c:v>39653</c:v>
                </c:pt>
                <c:pt idx="1900">
                  <c:v>39654</c:v>
                </c:pt>
                <c:pt idx="1901">
                  <c:v>39657</c:v>
                </c:pt>
                <c:pt idx="1902">
                  <c:v>39658</c:v>
                </c:pt>
                <c:pt idx="1903">
                  <c:v>39659</c:v>
                </c:pt>
                <c:pt idx="1904">
                  <c:v>39660</c:v>
                </c:pt>
                <c:pt idx="1905">
                  <c:v>39661</c:v>
                </c:pt>
                <c:pt idx="1906">
                  <c:v>39664</c:v>
                </c:pt>
                <c:pt idx="1907">
                  <c:v>39665</c:v>
                </c:pt>
                <c:pt idx="1908">
                  <c:v>39666</c:v>
                </c:pt>
                <c:pt idx="1909">
                  <c:v>39667</c:v>
                </c:pt>
                <c:pt idx="1910">
                  <c:v>39668</c:v>
                </c:pt>
                <c:pt idx="1911">
                  <c:v>39671</c:v>
                </c:pt>
                <c:pt idx="1912">
                  <c:v>39672</c:v>
                </c:pt>
                <c:pt idx="1913">
                  <c:v>39673</c:v>
                </c:pt>
                <c:pt idx="1914">
                  <c:v>39674</c:v>
                </c:pt>
                <c:pt idx="1915">
                  <c:v>39675</c:v>
                </c:pt>
                <c:pt idx="1916">
                  <c:v>39678</c:v>
                </c:pt>
                <c:pt idx="1917">
                  <c:v>39679</c:v>
                </c:pt>
                <c:pt idx="1918">
                  <c:v>39680</c:v>
                </c:pt>
                <c:pt idx="1919">
                  <c:v>39681</c:v>
                </c:pt>
                <c:pt idx="1920">
                  <c:v>39682</c:v>
                </c:pt>
                <c:pt idx="1921">
                  <c:v>39685</c:v>
                </c:pt>
                <c:pt idx="1922">
                  <c:v>39686</c:v>
                </c:pt>
                <c:pt idx="1923">
                  <c:v>39687</c:v>
                </c:pt>
                <c:pt idx="1924">
                  <c:v>39688</c:v>
                </c:pt>
                <c:pt idx="1925">
                  <c:v>39689</c:v>
                </c:pt>
                <c:pt idx="1926">
                  <c:v>39692</c:v>
                </c:pt>
                <c:pt idx="1927">
                  <c:v>39693</c:v>
                </c:pt>
                <c:pt idx="1928">
                  <c:v>39694</c:v>
                </c:pt>
                <c:pt idx="1929">
                  <c:v>39695</c:v>
                </c:pt>
                <c:pt idx="1930">
                  <c:v>39696</c:v>
                </c:pt>
                <c:pt idx="1931">
                  <c:v>39699</c:v>
                </c:pt>
                <c:pt idx="1932">
                  <c:v>39700</c:v>
                </c:pt>
                <c:pt idx="1933">
                  <c:v>39701</c:v>
                </c:pt>
                <c:pt idx="1934">
                  <c:v>39702</c:v>
                </c:pt>
                <c:pt idx="1935">
                  <c:v>39703</c:v>
                </c:pt>
                <c:pt idx="1936">
                  <c:v>39706</c:v>
                </c:pt>
                <c:pt idx="1937">
                  <c:v>39707</c:v>
                </c:pt>
                <c:pt idx="1938">
                  <c:v>39708</c:v>
                </c:pt>
                <c:pt idx="1939">
                  <c:v>39709</c:v>
                </c:pt>
                <c:pt idx="1940">
                  <c:v>39710</c:v>
                </c:pt>
                <c:pt idx="1941">
                  <c:v>39713</c:v>
                </c:pt>
                <c:pt idx="1942">
                  <c:v>39714</c:v>
                </c:pt>
                <c:pt idx="1943">
                  <c:v>39715</c:v>
                </c:pt>
                <c:pt idx="1944">
                  <c:v>39716</c:v>
                </c:pt>
                <c:pt idx="1945">
                  <c:v>39717</c:v>
                </c:pt>
                <c:pt idx="1946">
                  <c:v>39720</c:v>
                </c:pt>
                <c:pt idx="1947">
                  <c:v>39721</c:v>
                </c:pt>
                <c:pt idx="1948">
                  <c:v>39722</c:v>
                </c:pt>
                <c:pt idx="1949">
                  <c:v>39723</c:v>
                </c:pt>
                <c:pt idx="1950">
                  <c:v>39724</c:v>
                </c:pt>
                <c:pt idx="1951">
                  <c:v>39727</c:v>
                </c:pt>
                <c:pt idx="1952">
                  <c:v>39728</c:v>
                </c:pt>
                <c:pt idx="1953">
                  <c:v>39729</c:v>
                </c:pt>
                <c:pt idx="1954">
                  <c:v>39730</c:v>
                </c:pt>
                <c:pt idx="1955">
                  <c:v>39731</c:v>
                </c:pt>
                <c:pt idx="1956">
                  <c:v>39734</c:v>
                </c:pt>
                <c:pt idx="1957">
                  <c:v>39735</c:v>
                </c:pt>
                <c:pt idx="1958">
                  <c:v>39736</c:v>
                </c:pt>
                <c:pt idx="1959">
                  <c:v>39737</c:v>
                </c:pt>
                <c:pt idx="1960">
                  <c:v>39738</c:v>
                </c:pt>
                <c:pt idx="1961">
                  <c:v>39741</c:v>
                </c:pt>
                <c:pt idx="1962">
                  <c:v>39742</c:v>
                </c:pt>
                <c:pt idx="1963">
                  <c:v>39743</c:v>
                </c:pt>
                <c:pt idx="1964">
                  <c:v>39744</c:v>
                </c:pt>
                <c:pt idx="1965">
                  <c:v>39745</c:v>
                </c:pt>
                <c:pt idx="1966">
                  <c:v>39749</c:v>
                </c:pt>
                <c:pt idx="1967">
                  <c:v>39750</c:v>
                </c:pt>
                <c:pt idx="1968">
                  <c:v>39751</c:v>
                </c:pt>
                <c:pt idx="1969">
                  <c:v>39752</c:v>
                </c:pt>
                <c:pt idx="1970">
                  <c:v>39755</c:v>
                </c:pt>
                <c:pt idx="1971">
                  <c:v>39756</c:v>
                </c:pt>
                <c:pt idx="1972">
                  <c:v>39757</c:v>
                </c:pt>
                <c:pt idx="1973">
                  <c:v>39758</c:v>
                </c:pt>
                <c:pt idx="1974">
                  <c:v>39759</c:v>
                </c:pt>
                <c:pt idx="1975">
                  <c:v>39762</c:v>
                </c:pt>
                <c:pt idx="1976">
                  <c:v>39763</c:v>
                </c:pt>
                <c:pt idx="1977">
                  <c:v>39764</c:v>
                </c:pt>
                <c:pt idx="1978">
                  <c:v>39765</c:v>
                </c:pt>
                <c:pt idx="1979">
                  <c:v>39766</c:v>
                </c:pt>
                <c:pt idx="1980">
                  <c:v>39769</c:v>
                </c:pt>
                <c:pt idx="1981">
                  <c:v>39770</c:v>
                </c:pt>
                <c:pt idx="1982">
                  <c:v>39771</c:v>
                </c:pt>
                <c:pt idx="1983">
                  <c:v>39772</c:v>
                </c:pt>
                <c:pt idx="1984">
                  <c:v>39773</c:v>
                </c:pt>
                <c:pt idx="1985">
                  <c:v>39776</c:v>
                </c:pt>
                <c:pt idx="1986">
                  <c:v>39777</c:v>
                </c:pt>
                <c:pt idx="1987">
                  <c:v>39778</c:v>
                </c:pt>
                <c:pt idx="1988">
                  <c:v>39779</c:v>
                </c:pt>
                <c:pt idx="1989">
                  <c:v>39780</c:v>
                </c:pt>
                <c:pt idx="1990">
                  <c:v>39783</c:v>
                </c:pt>
                <c:pt idx="1991">
                  <c:v>39784</c:v>
                </c:pt>
                <c:pt idx="1992">
                  <c:v>39785</c:v>
                </c:pt>
                <c:pt idx="1993">
                  <c:v>39786</c:v>
                </c:pt>
                <c:pt idx="1994">
                  <c:v>39787</c:v>
                </c:pt>
                <c:pt idx="1995">
                  <c:v>39790</c:v>
                </c:pt>
                <c:pt idx="1996">
                  <c:v>39791</c:v>
                </c:pt>
                <c:pt idx="1997">
                  <c:v>39792</c:v>
                </c:pt>
                <c:pt idx="1998">
                  <c:v>39793</c:v>
                </c:pt>
                <c:pt idx="1999">
                  <c:v>39794</c:v>
                </c:pt>
                <c:pt idx="2000">
                  <c:v>39797</c:v>
                </c:pt>
                <c:pt idx="2001">
                  <c:v>39798</c:v>
                </c:pt>
                <c:pt idx="2002">
                  <c:v>39799</c:v>
                </c:pt>
                <c:pt idx="2003">
                  <c:v>39800</c:v>
                </c:pt>
                <c:pt idx="2004">
                  <c:v>39801</c:v>
                </c:pt>
                <c:pt idx="2005">
                  <c:v>39804</c:v>
                </c:pt>
                <c:pt idx="2006">
                  <c:v>39805</c:v>
                </c:pt>
                <c:pt idx="2007">
                  <c:v>39806</c:v>
                </c:pt>
                <c:pt idx="2008">
                  <c:v>39811</c:v>
                </c:pt>
                <c:pt idx="2009">
                  <c:v>39812</c:v>
                </c:pt>
                <c:pt idx="2010">
                  <c:v>39813</c:v>
                </c:pt>
                <c:pt idx="2011">
                  <c:v>39818</c:v>
                </c:pt>
                <c:pt idx="2012">
                  <c:v>39819</c:v>
                </c:pt>
                <c:pt idx="2013">
                  <c:v>39820</c:v>
                </c:pt>
                <c:pt idx="2014">
                  <c:v>39821</c:v>
                </c:pt>
                <c:pt idx="2015">
                  <c:v>39822</c:v>
                </c:pt>
                <c:pt idx="2016">
                  <c:v>39825</c:v>
                </c:pt>
                <c:pt idx="2017">
                  <c:v>39826</c:v>
                </c:pt>
                <c:pt idx="2018">
                  <c:v>39827</c:v>
                </c:pt>
                <c:pt idx="2019">
                  <c:v>39828</c:v>
                </c:pt>
                <c:pt idx="2020">
                  <c:v>39829</c:v>
                </c:pt>
                <c:pt idx="2021">
                  <c:v>39832</c:v>
                </c:pt>
                <c:pt idx="2022">
                  <c:v>39833</c:v>
                </c:pt>
                <c:pt idx="2023">
                  <c:v>39834</c:v>
                </c:pt>
                <c:pt idx="2024">
                  <c:v>39835</c:v>
                </c:pt>
                <c:pt idx="2025">
                  <c:v>39836</c:v>
                </c:pt>
                <c:pt idx="2026">
                  <c:v>39839</c:v>
                </c:pt>
                <c:pt idx="2027">
                  <c:v>39840</c:v>
                </c:pt>
                <c:pt idx="2028">
                  <c:v>39841</c:v>
                </c:pt>
                <c:pt idx="2029">
                  <c:v>39842</c:v>
                </c:pt>
                <c:pt idx="2030">
                  <c:v>39843</c:v>
                </c:pt>
                <c:pt idx="2031">
                  <c:v>39846</c:v>
                </c:pt>
                <c:pt idx="2032">
                  <c:v>39847</c:v>
                </c:pt>
                <c:pt idx="2033">
                  <c:v>39848</c:v>
                </c:pt>
                <c:pt idx="2034">
                  <c:v>39849</c:v>
                </c:pt>
                <c:pt idx="2035">
                  <c:v>39853</c:v>
                </c:pt>
                <c:pt idx="2036">
                  <c:v>39854</c:v>
                </c:pt>
                <c:pt idx="2037">
                  <c:v>39855</c:v>
                </c:pt>
                <c:pt idx="2038">
                  <c:v>39856</c:v>
                </c:pt>
                <c:pt idx="2039">
                  <c:v>39857</c:v>
                </c:pt>
                <c:pt idx="2040">
                  <c:v>39860</c:v>
                </c:pt>
                <c:pt idx="2041">
                  <c:v>39861</c:v>
                </c:pt>
                <c:pt idx="2042">
                  <c:v>39862</c:v>
                </c:pt>
                <c:pt idx="2043">
                  <c:v>39863</c:v>
                </c:pt>
                <c:pt idx="2044">
                  <c:v>39864</c:v>
                </c:pt>
                <c:pt idx="2045">
                  <c:v>39867</c:v>
                </c:pt>
                <c:pt idx="2046">
                  <c:v>39868</c:v>
                </c:pt>
                <c:pt idx="2047">
                  <c:v>39869</c:v>
                </c:pt>
                <c:pt idx="2048">
                  <c:v>39870</c:v>
                </c:pt>
                <c:pt idx="2049">
                  <c:v>39871</c:v>
                </c:pt>
                <c:pt idx="2050">
                  <c:v>39874</c:v>
                </c:pt>
                <c:pt idx="2051">
                  <c:v>39875</c:v>
                </c:pt>
                <c:pt idx="2052">
                  <c:v>39876</c:v>
                </c:pt>
                <c:pt idx="2053">
                  <c:v>39877</c:v>
                </c:pt>
                <c:pt idx="2054">
                  <c:v>39878</c:v>
                </c:pt>
                <c:pt idx="2055">
                  <c:v>39881</c:v>
                </c:pt>
                <c:pt idx="2056">
                  <c:v>39882</c:v>
                </c:pt>
                <c:pt idx="2057">
                  <c:v>39883</c:v>
                </c:pt>
                <c:pt idx="2058">
                  <c:v>39884</c:v>
                </c:pt>
                <c:pt idx="2059">
                  <c:v>39885</c:v>
                </c:pt>
                <c:pt idx="2060">
                  <c:v>39888</c:v>
                </c:pt>
                <c:pt idx="2061">
                  <c:v>39889</c:v>
                </c:pt>
                <c:pt idx="2062">
                  <c:v>39890</c:v>
                </c:pt>
                <c:pt idx="2063">
                  <c:v>39891</c:v>
                </c:pt>
                <c:pt idx="2064">
                  <c:v>39892</c:v>
                </c:pt>
                <c:pt idx="2065">
                  <c:v>39895</c:v>
                </c:pt>
                <c:pt idx="2066">
                  <c:v>39896</c:v>
                </c:pt>
                <c:pt idx="2067">
                  <c:v>39897</c:v>
                </c:pt>
                <c:pt idx="2068">
                  <c:v>39898</c:v>
                </c:pt>
                <c:pt idx="2069">
                  <c:v>39899</c:v>
                </c:pt>
                <c:pt idx="2070">
                  <c:v>39902</c:v>
                </c:pt>
                <c:pt idx="2071">
                  <c:v>39903</c:v>
                </c:pt>
                <c:pt idx="2072">
                  <c:v>39904</c:v>
                </c:pt>
                <c:pt idx="2073">
                  <c:v>39905</c:v>
                </c:pt>
                <c:pt idx="2074">
                  <c:v>39906</c:v>
                </c:pt>
                <c:pt idx="2075">
                  <c:v>39909</c:v>
                </c:pt>
                <c:pt idx="2076">
                  <c:v>39910</c:v>
                </c:pt>
                <c:pt idx="2077">
                  <c:v>39911</c:v>
                </c:pt>
                <c:pt idx="2078">
                  <c:v>39912</c:v>
                </c:pt>
                <c:pt idx="2079">
                  <c:v>39917</c:v>
                </c:pt>
                <c:pt idx="2080">
                  <c:v>39918</c:v>
                </c:pt>
                <c:pt idx="2081">
                  <c:v>39919</c:v>
                </c:pt>
                <c:pt idx="2082">
                  <c:v>39920</c:v>
                </c:pt>
                <c:pt idx="2083">
                  <c:v>39923</c:v>
                </c:pt>
                <c:pt idx="2084">
                  <c:v>39924</c:v>
                </c:pt>
                <c:pt idx="2085">
                  <c:v>39925</c:v>
                </c:pt>
                <c:pt idx="2086">
                  <c:v>39926</c:v>
                </c:pt>
                <c:pt idx="2087">
                  <c:v>39927</c:v>
                </c:pt>
                <c:pt idx="2088">
                  <c:v>39930</c:v>
                </c:pt>
                <c:pt idx="2089">
                  <c:v>39931</c:v>
                </c:pt>
                <c:pt idx="2090">
                  <c:v>39932</c:v>
                </c:pt>
                <c:pt idx="2091">
                  <c:v>39933</c:v>
                </c:pt>
                <c:pt idx="2092">
                  <c:v>39934</c:v>
                </c:pt>
                <c:pt idx="2093">
                  <c:v>39937</c:v>
                </c:pt>
                <c:pt idx="2094">
                  <c:v>39938</c:v>
                </c:pt>
                <c:pt idx="2095">
                  <c:v>39939</c:v>
                </c:pt>
                <c:pt idx="2096">
                  <c:v>39940</c:v>
                </c:pt>
                <c:pt idx="2097">
                  <c:v>39941</c:v>
                </c:pt>
                <c:pt idx="2098">
                  <c:v>39944</c:v>
                </c:pt>
                <c:pt idx="2099">
                  <c:v>39945</c:v>
                </c:pt>
                <c:pt idx="2100">
                  <c:v>39946</c:v>
                </c:pt>
                <c:pt idx="2101">
                  <c:v>39947</c:v>
                </c:pt>
                <c:pt idx="2102">
                  <c:v>39948</c:v>
                </c:pt>
                <c:pt idx="2103">
                  <c:v>39951</c:v>
                </c:pt>
                <c:pt idx="2104">
                  <c:v>39952</c:v>
                </c:pt>
                <c:pt idx="2105">
                  <c:v>39953</c:v>
                </c:pt>
                <c:pt idx="2106">
                  <c:v>39954</c:v>
                </c:pt>
                <c:pt idx="2107">
                  <c:v>39955</c:v>
                </c:pt>
                <c:pt idx="2108">
                  <c:v>39958</c:v>
                </c:pt>
                <c:pt idx="2109">
                  <c:v>39959</c:v>
                </c:pt>
                <c:pt idx="2110">
                  <c:v>39960</c:v>
                </c:pt>
                <c:pt idx="2111">
                  <c:v>39961</c:v>
                </c:pt>
                <c:pt idx="2112">
                  <c:v>39962</c:v>
                </c:pt>
                <c:pt idx="2113">
                  <c:v>39966</c:v>
                </c:pt>
                <c:pt idx="2114">
                  <c:v>39967</c:v>
                </c:pt>
                <c:pt idx="2115">
                  <c:v>39968</c:v>
                </c:pt>
                <c:pt idx="2116">
                  <c:v>39969</c:v>
                </c:pt>
                <c:pt idx="2117">
                  <c:v>39972</c:v>
                </c:pt>
                <c:pt idx="2118">
                  <c:v>39973</c:v>
                </c:pt>
                <c:pt idx="2119">
                  <c:v>39974</c:v>
                </c:pt>
                <c:pt idx="2120">
                  <c:v>39975</c:v>
                </c:pt>
                <c:pt idx="2121">
                  <c:v>39976</c:v>
                </c:pt>
                <c:pt idx="2122">
                  <c:v>39979</c:v>
                </c:pt>
                <c:pt idx="2123">
                  <c:v>39980</c:v>
                </c:pt>
                <c:pt idx="2124">
                  <c:v>39981</c:v>
                </c:pt>
                <c:pt idx="2125">
                  <c:v>39982</c:v>
                </c:pt>
                <c:pt idx="2126">
                  <c:v>39983</c:v>
                </c:pt>
                <c:pt idx="2127">
                  <c:v>39986</c:v>
                </c:pt>
                <c:pt idx="2128">
                  <c:v>39987</c:v>
                </c:pt>
                <c:pt idx="2129">
                  <c:v>39988</c:v>
                </c:pt>
                <c:pt idx="2130">
                  <c:v>39989</c:v>
                </c:pt>
                <c:pt idx="2131">
                  <c:v>39990</c:v>
                </c:pt>
                <c:pt idx="2132">
                  <c:v>39993</c:v>
                </c:pt>
                <c:pt idx="2133">
                  <c:v>39994</c:v>
                </c:pt>
                <c:pt idx="2134">
                  <c:v>39995</c:v>
                </c:pt>
                <c:pt idx="2135">
                  <c:v>39996</c:v>
                </c:pt>
                <c:pt idx="2136">
                  <c:v>39997</c:v>
                </c:pt>
                <c:pt idx="2137">
                  <c:v>40000</c:v>
                </c:pt>
                <c:pt idx="2138">
                  <c:v>40001</c:v>
                </c:pt>
                <c:pt idx="2139">
                  <c:v>40002</c:v>
                </c:pt>
                <c:pt idx="2140">
                  <c:v>40003</c:v>
                </c:pt>
                <c:pt idx="2141">
                  <c:v>40004</c:v>
                </c:pt>
                <c:pt idx="2142">
                  <c:v>40007</c:v>
                </c:pt>
                <c:pt idx="2143">
                  <c:v>40008</c:v>
                </c:pt>
                <c:pt idx="2144">
                  <c:v>40009</c:v>
                </c:pt>
                <c:pt idx="2145">
                  <c:v>40010</c:v>
                </c:pt>
                <c:pt idx="2146">
                  <c:v>40011</c:v>
                </c:pt>
                <c:pt idx="2147">
                  <c:v>40014</c:v>
                </c:pt>
                <c:pt idx="2148">
                  <c:v>40015</c:v>
                </c:pt>
                <c:pt idx="2149">
                  <c:v>40016</c:v>
                </c:pt>
                <c:pt idx="2150">
                  <c:v>40017</c:v>
                </c:pt>
                <c:pt idx="2151">
                  <c:v>40018</c:v>
                </c:pt>
                <c:pt idx="2152">
                  <c:v>40021</c:v>
                </c:pt>
                <c:pt idx="2153">
                  <c:v>40022</c:v>
                </c:pt>
                <c:pt idx="2154">
                  <c:v>40023</c:v>
                </c:pt>
                <c:pt idx="2155">
                  <c:v>40024</c:v>
                </c:pt>
                <c:pt idx="2156">
                  <c:v>40025</c:v>
                </c:pt>
                <c:pt idx="2157">
                  <c:v>40028</c:v>
                </c:pt>
                <c:pt idx="2158">
                  <c:v>40029</c:v>
                </c:pt>
                <c:pt idx="2159">
                  <c:v>40030</c:v>
                </c:pt>
                <c:pt idx="2160">
                  <c:v>40031</c:v>
                </c:pt>
                <c:pt idx="2161">
                  <c:v>40032</c:v>
                </c:pt>
                <c:pt idx="2162">
                  <c:v>40035</c:v>
                </c:pt>
                <c:pt idx="2163">
                  <c:v>40036</c:v>
                </c:pt>
                <c:pt idx="2164">
                  <c:v>40037</c:v>
                </c:pt>
                <c:pt idx="2165">
                  <c:v>40038</c:v>
                </c:pt>
                <c:pt idx="2166">
                  <c:v>40039</c:v>
                </c:pt>
                <c:pt idx="2167">
                  <c:v>40042</c:v>
                </c:pt>
                <c:pt idx="2168">
                  <c:v>40043</c:v>
                </c:pt>
                <c:pt idx="2169">
                  <c:v>40044</c:v>
                </c:pt>
                <c:pt idx="2170">
                  <c:v>40045</c:v>
                </c:pt>
                <c:pt idx="2171">
                  <c:v>40046</c:v>
                </c:pt>
                <c:pt idx="2172">
                  <c:v>40049</c:v>
                </c:pt>
                <c:pt idx="2173">
                  <c:v>40050</c:v>
                </c:pt>
                <c:pt idx="2174">
                  <c:v>40051</c:v>
                </c:pt>
                <c:pt idx="2175">
                  <c:v>40052</c:v>
                </c:pt>
                <c:pt idx="2176">
                  <c:v>40053</c:v>
                </c:pt>
                <c:pt idx="2177">
                  <c:v>40056</c:v>
                </c:pt>
                <c:pt idx="2178">
                  <c:v>40057</c:v>
                </c:pt>
                <c:pt idx="2179">
                  <c:v>40058</c:v>
                </c:pt>
                <c:pt idx="2180">
                  <c:v>40059</c:v>
                </c:pt>
                <c:pt idx="2181">
                  <c:v>40060</c:v>
                </c:pt>
                <c:pt idx="2182">
                  <c:v>40063</c:v>
                </c:pt>
                <c:pt idx="2183">
                  <c:v>40064</c:v>
                </c:pt>
                <c:pt idx="2184">
                  <c:v>40065</c:v>
                </c:pt>
                <c:pt idx="2185">
                  <c:v>40066</c:v>
                </c:pt>
                <c:pt idx="2186">
                  <c:v>40067</c:v>
                </c:pt>
                <c:pt idx="2187">
                  <c:v>40070</c:v>
                </c:pt>
                <c:pt idx="2188">
                  <c:v>40071</c:v>
                </c:pt>
                <c:pt idx="2189">
                  <c:v>40072</c:v>
                </c:pt>
                <c:pt idx="2190">
                  <c:v>40073</c:v>
                </c:pt>
                <c:pt idx="2191">
                  <c:v>40074</c:v>
                </c:pt>
                <c:pt idx="2192">
                  <c:v>40077</c:v>
                </c:pt>
                <c:pt idx="2193">
                  <c:v>40078</c:v>
                </c:pt>
                <c:pt idx="2194">
                  <c:v>40079</c:v>
                </c:pt>
                <c:pt idx="2195">
                  <c:v>40080</c:v>
                </c:pt>
                <c:pt idx="2196">
                  <c:v>40081</c:v>
                </c:pt>
                <c:pt idx="2197">
                  <c:v>40084</c:v>
                </c:pt>
                <c:pt idx="2198">
                  <c:v>40085</c:v>
                </c:pt>
                <c:pt idx="2199">
                  <c:v>40086</c:v>
                </c:pt>
                <c:pt idx="2200">
                  <c:v>40087</c:v>
                </c:pt>
                <c:pt idx="2201">
                  <c:v>40088</c:v>
                </c:pt>
                <c:pt idx="2202">
                  <c:v>40091</c:v>
                </c:pt>
                <c:pt idx="2203">
                  <c:v>40092</c:v>
                </c:pt>
                <c:pt idx="2204">
                  <c:v>40093</c:v>
                </c:pt>
                <c:pt idx="2205">
                  <c:v>40094</c:v>
                </c:pt>
                <c:pt idx="2206">
                  <c:v>40095</c:v>
                </c:pt>
                <c:pt idx="2207">
                  <c:v>40098</c:v>
                </c:pt>
                <c:pt idx="2208">
                  <c:v>40099</c:v>
                </c:pt>
                <c:pt idx="2209">
                  <c:v>40100</c:v>
                </c:pt>
                <c:pt idx="2210">
                  <c:v>40101</c:v>
                </c:pt>
                <c:pt idx="2211">
                  <c:v>40102</c:v>
                </c:pt>
                <c:pt idx="2212">
                  <c:v>40105</c:v>
                </c:pt>
                <c:pt idx="2213">
                  <c:v>40106</c:v>
                </c:pt>
                <c:pt idx="2214">
                  <c:v>40107</c:v>
                </c:pt>
                <c:pt idx="2215">
                  <c:v>40108</c:v>
                </c:pt>
                <c:pt idx="2216">
                  <c:v>40109</c:v>
                </c:pt>
                <c:pt idx="2217">
                  <c:v>40113</c:v>
                </c:pt>
                <c:pt idx="2218">
                  <c:v>40114</c:v>
                </c:pt>
                <c:pt idx="2219">
                  <c:v>40115</c:v>
                </c:pt>
                <c:pt idx="2220">
                  <c:v>40116</c:v>
                </c:pt>
                <c:pt idx="2221">
                  <c:v>40119</c:v>
                </c:pt>
                <c:pt idx="2222">
                  <c:v>40120</c:v>
                </c:pt>
                <c:pt idx="2223">
                  <c:v>40121</c:v>
                </c:pt>
                <c:pt idx="2224">
                  <c:v>40122</c:v>
                </c:pt>
                <c:pt idx="2225">
                  <c:v>40123</c:v>
                </c:pt>
                <c:pt idx="2226">
                  <c:v>40126</c:v>
                </c:pt>
                <c:pt idx="2227">
                  <c:v>40127</c:v>
                </c:pt>
                <c:pt idx="2228">
                  <c:v>40128</c:v>
                </c:pt>
                <c:pt idx="2229">
                  <c:v>40129</c:v>
                </c:pt>
                <c:pt idx="2230">
                  <c:v>40130</c:v>
                </c:pt>
                <c:pt idx="2231">
                  <c:v>40133</c:v>
                </c:pt>
                <c:pt idx="2232">
                  <c:v>40134</c:v>
                </c:pt>
                <c:pt idx="2233">
                  <c:v>40135</c:v>
                </c:pt>
                <c:pt idx="2234">
                  <c:v>40136</c:v>
                </c:pt>
                <c:pt idx="2235">
                  <c:v>40137</c:v>
                </c:pt>
                <c:pt idx="2236">
                  <c:v>40140</c:v>
                </c:pt>
                <c:pt idx="2237">
                  <c:v>40141</c:v>
                </c:pt>
                <c:pt idx="2238">
                  <c:v>40142</c:v>
                </c:pt>
                <c:pt idx="2239">
                  <c:v>40143</c:v>
                </c:pt>
                <c:pt idx="2240">
                  <c:v>40144</c:v>
                </c:pt>
                <c:pt idx="2241">
                  <c:v>40147</c:v>
                </c:pt>
                <c:pt idx="2242">
                  <c:v>40148</c:v>
                </c:pt>
                <c:pt idx="2243">
                  <c:v>40149</c:v>
                </c:pt>
                <c:pt idx="2244">
                  <c:v>40150</c:v>
                </c:pt>
                <c:pt idx="2245">
                  <c:v>40151</c:v>
                </c:pt>
                <c:pt idx="2246">
                  <c:v>40154</c:v>
                </c:pt>
                <c:pt idx="2247">
                  <c:v>40155</c:v>
                </c:pt>
                <c:pt idx="2248">
                  <c:v>40156</c:v>
                </c:pt>
                <c:pt idx="2249">
                  <c:v>40157</c:v>
                </c:pt>
                <c:pt idx="2250">
                  <c:v>40158</c:v>
                </c:pt>
                <c:pt idx="2251">
                  <c:v>40161</c:v>
                </c:pt>
                <c:pt idx="2252">
                  <c:v>40162</c:v>
                </c:pt>
                <c:pt idx="2253">
                  <c:v>40163</c:v>
                </c:pt>
                <c:pt idx="2254">
                  <c:v>40164</c:v>
                </c:pt>
                <c:pt idx="2255">
                  <c:v>40165</c:v>
                </c:pt>
                <c:pt idx="2256">
                  <c:v>40168</c:v>
                </c:pt>
                <c:pt idx="2257">
                  <c:v>40169</c:v>
                </c:pt>
                <c:pt idx="2258">
                  <c:v>40170</c:v>
                </c:pt>
                <c:pt idx="2259">
                  <c:v>40171</c:v>
                </c:pt>
                <c:pt idx="2260">
                  <c:v>40176</c:v>
                </c:pt>
                <c:pt idx="2261">
                  <c:v>40177</c:v>
                </c:pt>
                <c:pt idx="2262">
                  <c:v>40178</c:v>
                </c:pt>
                <c:pt idx="2263">
                  <c:v>40183</c:v>
                </c:pt>
                <c:pt idx="2264">
                  <c:v>40184</c:v>
                </c:pt>
                <c:pt idx="2265">
                  <c:v>40185</c:v>
                </c:pt>
                <c:pt idx="2266">
                  <c:v>40186</c:v>
                </c:pt>
                <c:pt idx="2267">
                  <c:v>40189</c:v>
                </c:pt>
                <c:pt idx="2268">
                  <c:v>40190</c:v>
                </c:pt>
                <c:pt idx="2269">
                  <c:v>40191</c:v>
                </c:pt>
                <c:pt idx="2270">
                  <c:v>40192</c:v>
                </c:pt>
                <c:pt idx="2271">
                  <c:v>40193</c:v>
                </c:pt>
                <c:pt idx="2272">
                  <c:v>40196</c:v>
                </c:pt>
                <c:pt idx="2273">
                  <c:v>40197</c:v>
                </c:pt>
                <c:pt idx="2274">
                  <c:v>40198</c:v>
                </c:pt>
                <c:pt idx="2275">
                  <c:v>40199</c:v>
                </c:pt>
                <c:pt idx="2276">
                  <c:v>40200</c:v>
                </c:pt>
                <c:pt idx="2277">
                  <c:v>40203</c:v>
                </c:pt>
                <c:pt idx="2278">
                  <c:v>40204</c:v>
                </c:pt>
                <c:pt idx="2279">
                  <c:v>40205</c:v>
                </c:pt>
                <c:pt idx="2280">
                  <c:v>40206</c:v>
                </c:pt>
                <c:pt idx="2281">
                  <c:v>40207</c:v>
                </c:pt>
                <c:pt idx="2282">
                  <c:v>40210</c:v>
                </c:pt>
                <c:pt idx="2283">
                  <c:v>40211</c:v>
                </c:pt>
                <c:pt idx="2284">
                  <c:v>40212</c:v>
                </c:pt>
                <c:pt idx="2285">
                  <c:v>40213</c:v>
                </c:pt>
                <c:pt idx="2286">
                  <c:v>40214</c:v>
                </c:pt>
                <c:pt idx="2287">
                  <c:v>40217</c:v>
                </c:pt>
                <c:pt idx="2288">
                  <c:v>40218</c:v>
                </c:pt>
                <c:pt idx="2289">
                  <c:v>40219</c:v>
                </c:pt>
                <c:pt idx="2290">
                  <c:v>40220</c:v>
                </c:pt>
                <c:pt idx="2291">
                  <c:v>40221</c:v>
                </c:pt>
                <c:pt idx="2292">
                  <c:v>40224</c:v>
                </c:pt>
                <c:pt idx="2293">
                  <c:v>40225</c:v>
                </c:pt>
                <c:pt idx="2294">
                  <c:v>40226</c:v>
                </c:pt>
                <c:pt idx="2295">
                  <c:v>40227</c:v>
                </c:pt>
                <c:pt idx="2296">
                  <c:v>40228</c:v>
                </c:pt>
                <c:pt idx="2297">
                  <c:v>40231</c:v>
                </c:pt>
                <c:pt idx="2298">
                  <c:v>40232</c:v>
                </c:pt>
                <c:pt idx="2299">
                  <c:v>40233</c:v>
                </c:pt>
                <c:pt idx="2300">
                  <c:v>40234</c:v>
                </c:pt>
                <c:pt idx="2301">
                  <c:v>40235</c:v>
                </c:pt>
                <c:pt idx="2302">
                  <c:v>40238</c:v>
                </c:pt>
                <c:pt idx="2303">
                  <c:v>40239</c:v>
                </c:pt>
                <c:pt idx="2304">
                  <c:v>40240</c:v>
                </c:pt>
                <c:pt idx="2305">
                  <c:v>40241</c:v>
                </c:pt>
                <c:pt idx="2306">
                  <c:v>40242</c:v>
                </c:pt>
                <c:pt idx="2307">
                  <c:v>40245</c:v>
                </c:pt>
                <c:pt idx="2308">
                  <c:v>40246</c:v>
                </c:pt>
                <c:pt idx="2309">
                  <c:v>40247</c:v>
                </c:pt>
                <c:pt idx="2310">
                  <c:v>40248</c:v>
                </c:pt>
                <c:pt idx="2311">
                  <c:v>40249</c:v>
                </c:pt>
                <c:pt idx="2312">
                  <c:v>40252</c:v>
                </c:pt>
                <c:pt idx="2313">
                  <c:v>40253</c:v>
                </c:pt>
                <c:pt idx="2314">
                  <c:v>40254</c:v>
                </c:pt>
                <c:pt idx="2315">
                  <c:v>40255</c:v>
                </c:pt>
                <c:pt idx="2316">
                  <c:v>40256</c:v>
                </c:pt>
                <c:pt idx="2317">
                  <c:v>40259</c:v>
                </c:pt>
                <c:pt idx="2318">
                  <c:v>40260</c:v>
                </c:pt>
                <c:pt idx="2319">
                  <c:v>40261</c:v>
                </c:pt>
                <c:pt idx="2320">
                  <c:v>40262</c:v>
                </c:pt>
                <c:pt idx="2321">
                  <c:v>40263</c:v>
                </c:pt>
                <c:pt idx="2322">
                  <c:v>40266</c:v>
                </c:pt>
                <c:pt idx="2323">
                  <c:v>40267</c:v>
                </c:pt>
                <c:pt idx="2324">
                  <c:v>40268</c:v>
                </c:pt>
                <c:pt idx="2325">
                  <c:v>40269</c:v>
                </c:pt>
                <c:pt idx="2326">
                  <c:v>40274</c:v>
                </c:pt>
                <c:pt idx="2327">
                  <c:v>40275</c:v>
                </c:pt>
                <c:pt idx="2328">
                  <c:v>40276</c:v>
                </c:pt>
                <c:pt idx="2329">
                  <c:v>40277</c:v>
                </c:pt>
                <c:pt idx="2330">
                  <c:v>40280</c:v>
                </c:pt>
                <c:pt idx="2331">
                  <c:v>40281</c:v>
                </c:pt>
                <c:pt idx="2332">
                  <c:v>40282</c:v>
                </c:pt>
                <c:pt idx="2333">
                  <c:v>40283</c:v>
                </c:pt>
                <c:pt idx="2334">
                  <c:v>40284</c:v>
                </c:pt>
                <c:pt idx="2335">
                  <c:v>40287</c:v>
                </c:pt>
                <c:pt idx="2336">
                  <c:v>40288</c:v>
                </c:pt>
                <c:pt idx="2337">
                  <c:v>40289</c:v>
                </c:pt>
                <c:pt idx="2338">
                  <c:v>40290</c:v>
                </c:pt>
                <c:pt idx="2339">
                  <c:v>40291</c:v>
                </c:pt>
                <c:pt idx="2340">
                  <c:v>40294</c:v>
                </c:pt>
                <c:pt idx="2341">
                  <c:v>40295</c:v>
                </c:pt>
                <c:pt idx="2342">
                  <c:v>40296</c:v>
                </c:pt>
                <c:pt idx="2343">
                  <c:v>40297</c:v>
                </c:pt>
                <c:pt idx="2344">
                  <c:v>40298</c:v>
                </c:pt>
                <c:pt idx="2345">
                  <c:v>40301</c:v>
                </c:pt>
                <c:pt idx="2346">
                  <c:v>40302</c:v>
                </c:pt>
                <c:pt idx="2347">
                  <c:v>40303</c:v>
                </c:pt>
                <c:pt idx="2348">
                  <c:v>40304</c:v>
                </c:pt>
                <c:pt idx="2349">
                  <c:v>40305</c:v>
                </c:pt>
                <c:pt idx="2350">
                  <c:v>40308</c:v>
                </c:pt>
                <c:pt idx="2351">
                  <c:v>40309</c:v>
                </c:pt>
                <c:pt idx="2352">
                  <c:v>40310</c:v>
                </c:pt>
                <c:pt idx="2353">
                  <c:v>40311</c:v>
                </c:pt>
                <c:pt idx="2354">
                  <c:v>40312</c:v>
                </c:pt>
                <c:pt idx="2355">
                  <c:v>40315</c:v>
                </c:pt>
                <c:pt idx="2356">
                  <c:v>40316</c:v>
                </c:pt>
                <c:pt idx="2357">
                  <c:v>40317</c:v>
                </c:pt>
                <c:pt idx="2358">
                  <c:v>40318</c:v>
                </c:pt>
                <c:pt idx="2359">
                  <c:v>40319</c:v>
                </c:pt>
                <c:pt idx="2360">
                  <c:v>40322</c:v>
                </c:pt>
                <c:pt idx="2361">
                  <c:v>40323</c:v>
                </c:pt>
                <c:pt idx="2362">
                  <c:v>40324</c:v>
                </c:pt>
                <c:pt idx="2363">
                  <c:v>40325</c:v>
                </c:pt>
                <c:pt idx="2364">
                  <c:v>40326</c:v>
                </c:pt>
                <c:pt idx="2365">
                  <c:v>40329</c:v>
                </c:pt>
                <c:pt idx="2366">
                  <c:v>40330</c:v>
                </c:pt>
                <c:pt idx="2367">
                  <c:v>40331</c:v>
                </c:pt>
                <c:pt idx="2368">
                  <c:v>40332</c:v>
                </c:pt>
                <c:pt idx="2369">
                  <c:v>40333</c:v>
                </c:pt>
                <c:pt idx="2370">
                  <c:v>40337</c:v>
                </c:pt>
                <c:pt idx="2371">
                  <c:v>40338</c:v>
                </c:pt>
                <c:pt idx="2372">
                  <c:v>40339</c:v>
                </c:pt>
                <c:pt idx="2373">
                  <c:v>40340</c:v>
                </c:pt>
                <c:pt idx="2374">
                  <c:v>40343</c:v>
                </c:pt>
                <c:pt idx="2375">
                  <c:v>40344</c:v>
                </c:pt>
                <c:pt idx="2376">
                  <c:v>40345</c:v>
                </c:pt>
                <c:pt idx="2377">
                  <c:v>40346</c:v>
                </c:pt>
                <c:pt idx="2378">
                  <c:v>40347</c:v>
                </c:pt>
                <c:pt idx="2379">
                  <c:v>40350</c:v>
                </c:pt>
                <c:pt idx="2380">
                  <c:v>40351</c:v>
                </c:pt>
                <c:pt idx="2381">
                  <c:v>40352</c:v>
                </c:pt>
                <c:pt idx="2382">
                  <c:v>40353</c:v>
                </c:pt>
                <c:pt idx="2383">
                  <c:v>40354</c:v>
                </c:pt>
                <c:pt idx="2384">
                  <c:v>40357</c:v>
                </c:pt>
                <c:pt idx="2385">
                  <c:v>40358</c:v>
                </c:pt>
                <c:pt idx="2386">
                  <c:v>40359</c:v>
                </c:pt>
                <c:pt idx="2387">
                  <c:v>40360</c:v>
                </c:pt>
                <c:pt idx="2388">
                  <c:v>40361</c:v>
                </c:pt>
                <c:pt idx="2389">
                  <c:v>40364</c:v>
                </c:pt>
                <c:pt idx="2390">
                  <c:v>40365</c:v>
                </c:pt>
                <c:pt idx="2391">
                  <c:v>40366</c:v>
                </c:pt>
                <c:pt idx="2392">
                  <c:v>40367</c:v>
                </c:pt>
                <c:pt idx="2393">
                  <c:v>40368</c:v>
                </c:pt>
                <c:pt idx="2394">
                  <c:v>40371</c:v>
                </c:pt>
                <c:pt idx="2395">
                  <c:v>40372</c:v>
                </c:pt>
                <c:pt idx="2396">
                  <c:v>40373</c:v>
                </c:pt>
                <c:pt idx="2397">
                  <c:v>40374</c:v>
                </c:pt>
                <c:pt idx="2398">
                  <c:v>40375</c:v>
                </c:pt>
                <c:pt idx="2399">
                  <c:v>40378</c:v>
                </c:pt>
                <c:pt idx="2400">
                  <c:v>40379</c:v>
                </c:pt>
                <c:pt idx="2401">
                  <c:v>40380</c:v>
                </c:pt>
                <c:pt idx="2402">
                  <c:v>40381</c:v>
                </c:pt>
                <c:pt idx="2403">
                  <c:v>40382</c:v>
                </c:pt>
                <c:pt idx="2404">
                  <c:v>40385</c:v>
                </c:pt>
                <c:pt idx="2405">
                  <c:v>40386</c:v>
                </c:pt>
                <c:pt idx="2406">
                  <c:v>40387</c:v>
                </c:pt>
                <c:pt idx="2407">
                  <c:v>40388</c:v>
                </c:pt>
                <c:pt idx="2408">
                  <c:v>40389</c:v>
                </c:pt>
                <c:pt idx="2409">
                  <c:v>40392</c:v>
                </c:pt>
                <c:pt idx="2410">
                  <c:v>40393</c:v>
                </c:pt>
                <c:pt idx="2411">
                  <c:v>40394</c:v>
                </c:pt>
                <c:pt idx="2412">
                  <c:v>40395</c:v>
                </c:pt>
                <c:pt idx="2413">
                  <c:v>40396</c:v>
                </c:pt>
                <c:pt idx="2414">
                  <c:v>40399</c:v>
                </c:pt>
                <c:pt idx="2415">
                  <c:v>40400</c:v>
                </c:pt>
                <c:pt idx="2416">
                  <c:v>40401</c:v>
                </c:pt>
                <c:pt idx="2417">
                  <c:v>40402</c:v>
                </c:pt>
                <c:pt idx="2418">
                  <c:v>40403</c:v>
                </c:pt>
                <c:pt idx="2419">
                  <c:v>40406</c:v>
                </c:pt>
                <c:pt idx="2420">
                  <c:v>40407</c:v>
                </c:pt>
                <c:pt idx="2421">
                  <c:v>40408</c:v>
                </c:pt>
                <c:pt idx="2422">
                  <c:v>40409</c:v>
                </c:pt>
                <c:pt idx="2423">
                  <c:v>40410</c:v>
                </c:pt>
                <c:pt idx="2424">
                  <c:v>40413</c:v>
                </c:pt>
                <c:pt idx="2425">
                  <c:v>40414</c:v>
                </c:pt>
                <c:pt idx="2426">
                  <c:v>40415</c:v>
                </c:pt>
                <c:pt idx="2427">
                  <c:v>40416</c:v>
                </c:pt>
                <c:pt idx="2428">
                  <c:v>40417</c:v>
                </c:pt>
                <c:pt idx="2429">
                  <c:v>40420</c:v>
                </c:pt>
                <c:pt idx="2430">
                  <c:v>40421</c:v>
                </c:pt>
                <c:pt idx="2431">
                  <c:v>40422</c:v>
                </c:pt>
                <c:pt idx="2432">
                  <c:v>40423</c:v>
                </c:pt>
                <c:pt idx="2433">
                  <c:v>40424</c:v>
                </c:pt>
                <c:pt idx="2434">
                  <c:v>40427</c:v>
                </c:pt>
                <c:pt idx="2435">
                  <c:v>40428</c:v>
                </c:pt>
                <c:pt idx="2436">
                  <c:v>40429</c:v>
                </c:pt>
                <c:pt idx="2437">
                  <c:v>40430</c:v>
                </c:pt>
                <c:pt idx="2438">
                  <c:v>40431</c:v>
                </c:pt>
                <c:pt idx="2439">
                  <c:v>40434</c:v>
                </c:pt>
                <c:pt idx="2440">
                  <c:v>40435</c:v>
                </c:pt>
                <c:pt idx="2441">
                  <c:v>40436</c:v>
                </c:pt>
                <c:pt idx="2442">
                  <c:v>40437</c:v>
                </c:pt>
                <c:pt idx="2443">
                  <c:v>40438</c:v>
                </c:pt>
                <c:pt idx="2444">
                  <c:v>40441</c:v>
                </c:pt>
                <c:pt idx="2445">
                  <c:v>40442</c:v>
                </c:pt>
                <c:pt idx="2446">
                  <c:v>40443</c:v>
                </c:pt>
                <c:pt idx="2447">
                  <c:v>40444</c:v>
                </c:pt>
                <c:pt idx="2448">
                  <c:v>40445</c:v>
                </c:pt>
                <c:pt idx="2449">
                  <c:v>40448</c:v>
                </c:pt>
                <c:pt idx="2450">
                  <c:v>40449</c:v>
                </c:pt>
                <c:pt idx="2451">
                  <c:v>40450</c:v>
                </c:pt>
                <c:pt idx="2452">
                  <c:v>40451</c:v>
                </c:pt>
                <c:pt idx="2453">
                  <c:v>40452</c:v>
                </c:pt>
                <c:pt idx="2454">
                  <c:v>40455</c:v>
                </c:pt>
                <c:pt idx="2455">
                  <c:v>40456</c:v>
                </c:pt>
                <c:pt idx="2456">
                  <c:v>40457</c:v>
                </c:pt>
                <c:pt idx="2457">
                  <c:v>40458</c:v>
                </c:pt>
                <c:pt idx="2458">
                  <c:v>40459</c:v>
                </c:pt>
                <c:pt idx="2459">
                  <c:v>40462</c:v>
                </c:pt>
                <c:pt idx="2460">
                  <c:v>40463</c:v>
                </c:pt>
                <c:pt idx="2461">
                  <c:v>40464</c:v>
                </c:pt>
                <c:pt idx="2462">
                  <c:v>40465</c:v>
                </c:pt>
                <c:pt idx="2463">
                  <c:v>40466</c:v>
                </c:pt>
                <c:pt idx="2464">
                  <c:v>40469</c:v>
                </c:pt>
                <c:pt idx="2465">
                  <c:v>40470</c:v>
                </c:pt>
                <c:pt idx="2466">
                  <c:v>40471</c:v>
                </c:pt>
                <c:pt idx="2467">
                  <c:v>40472</c:v>
                </c:pt>
                <c:pt idx="2468">
                  <c:v>40473</c:v>
                </c:pt>
                <c:pt idx="2469">
                  <c:v>40477</c:v>
                </c:pt>
                <c:pt idx="2470">
                  <c:v>40478</c:v>
                </c:pt>
                <c:pt idx="2471">
                  <c:v>40479</c:v>
                </c:pt>
                <c:pt idx="2472">
                  <c:v>40480</c:v>
                </c:pt>
                <c:pt idx="2473">
                  <c:v>40483</c:v>
                </c:pt>
                <c:pt idx="2474">
                  <c:v>40484</c:v>
                </c:pt>
                <c:pt idx="2475">
                  <c:v>40485</c:v>
                </c:pt>
                <c:pt idx="2476">
                  <c:v>40486</c:v>
                </c:pt>
                <c:pt idx="2477">
                  <c:v>40487</c:v>
                </c:pt>
                <c:pt idx="2478">
                  <c:v>40490</c:v>
                </c:pt>
                <c:pt idx="2479">
                  <c:v>40491</c:v>
                </c:pt>
                <c:pt idx="2480">
                  <c:v>40492</c:v>
                </c:pt>
                <c:pt idx="2481">
                  <c:v>40493</c:v>
                </c:pt>
                <c:pt idx="2482">
                  <c:v>40494</c:v>
                </c:pt>
                <c:pt idx="2483">
                  <c:v>40497</c:v>
                </c:pt>
                <c:pt idx="2484">
                  <c:v>40498</c:v>
                </c:pt>
                <c:pt idx="2485">
                  <c:v>40499</c:v>
                </c:pt>
                <c:pt idx="2486">
                  <c:v>40500</c:v>
                </c:pt>
                <c:pt idx="2487">
                  <c:v>40501</c:v>
                </c:pt>
                <c:pt idx="2488">
                  <c:v>40504</c:v>
                </c:pt>
                <c:pt idx="2489">
                  <c:v>40505</c:v>
                </c:pt>
                <c:pt idx="2490">
                  <c:v>40506</c:v>
                </c:pt>
                <c:pt idx="2491">
                  <c:v>40507</c:v>
                </c:pt>
                <c:pt idx="2492">
                  <c:v>40508</c:v>
                </c:pt>
                <c:pt idx="2493">
                  <c:v>40511</c:v>
                </c:pt>
                <c:pt idx="2494">
                  <c:v>40512</c:v>
                </c:pt>
                <c:pt idx="2495">
                  <c:v>40513</c:v>
                </c:pt>
                <c:pt idx="2496">
                  <c:v>40514</c:v>
                </c:pt>
                <c:pt idx="2497">
                  <c:v>40515</c:v>
                </c:pt>
                <c:pt idx="2498">
                  <c:v>40518</c:v>
                </c:pt>
                <c:pt idx="2499">
                  <c:v>40519</c:v>
                </c:pt>
                <c:pt idx="2500">
                  <c:v>40520</c:v>
                </c:pt>
                <c:pt idx="2501">
                  <c:v>40521</c:v>
                </c:pt>
                <c:pt idx="2502">
                  <c:v>40522</c:v>
                </c:pt>
                <c:pt idx="2503">
                  <c:v>40525</c:v>
                </c:pt>
                <c:pt idx="2504">
                  <c:v>40526</c:v>
                </c:pt>
                <c:pt idx="2505">
                  <c:v>40527</c:v>
                </c:pt>
                <c:pt idx="2506">
                  <c:v>40528</c:v>
                </c:pt>
                <c:pt idx="2507">
                  <c:v>40529</c:v>
                </c:pt>
                <c:pt idx="2508">
                  <c:v>40532</c:v>
                </c:pt>
                <c:pt idx="2509">
                  <c:v>40533</c:v>
                </c:pt>
                <c:pt idx="2510">
                  <c:v>40534</c:v>
                </c:pt>
                <c:pt idx="2511">
                  <c:v>40535</c:v>
                </c:pt>
                <c:pt idx="2512">
                  <c:v>40536</c:v>
                </c:pt>
                <c:pt idx="2513">
                  <c:v>40541</c:v>
                </c:pt>
                <c:pt idx="2514">
                  <c:v>40542</c:v>
                </c:pt>
                <c:pt idx="2515">
                  <c:v>40543</c:v>
                </c:pt>
                <c:pt idx="2516">
                  <c:v>40548</c:v>
                </c:pt>
                <c:pt idx="2517">
                  <c:v>40549</c:v>
                </c:pt>
                <c:pt idx="2518">
                  <c:v>40550</c:v>
                </c:pt>
                <c:pt idx="2519">
                  <c:v>40553</c:v>
                </c:pt>
                <c:pt idx="2520">
                  <c:v>40554</c:v>
                </c:pt>
                <c:pt idx="2521">
                  <c:v>40555</c:v>
                </c:pt>
                <c:pt idx="2522">
                  <c:v>40556</c:v>
                </c:pt>
                <c:pt idx="2523">
                  <c:v>40557</c:v>
                </c:pt>
                <c:pt idx="2524">
                  <c:v>40560</c:v>
                </c:pt>
                <c:pt idx="2525">
                  <c:v>40561</c:v>
                </c:pt>
                <c:pt idx="2526">
                  <c:v>40562</c:v>
                </c:pt>
                <c:pt idx="2527">
                  <c:v>40563</c:v>
                </c:pt>
                <c:pt idx="2528">
                  <c:v>40564</c:v>
                </c:pt>
                <c:pt idx="2529">
                  <c:v>40567</c:v>
                </c:pt>
                <c:pt idx="2530">
                  <c:v>40568</c:v>
                </c:pt>
                <c:pt idx="2531">
                  <c:v>40569</c:v>
                </c:pt>
                <c:pt idx="2532">
                  <c:v>40570</c:v>
                </c:pt>
                <c:pt idx="2533">
                  <c:v>40571</c:v>
                </c:pt>
                <c:pt idx="2534">
                  <c:v>40574</c:v>
                </c:pt>
                <c:pt idx="2535">
                  <c:v>40575</c:v>
                </c:pt>
                <c:pt idx="2536">
                  <c:v>40576</c:v>
                </c:pt>
                <c:pt idx="2537">
                  <c:v>40577</c:v>
                </c:pt>
                <c:pt idx="2538">
                  <c:v>40578</c:v>
                </c:pt>
                <c:pt idx="2539">
                  <c:v>40581</c:v>
                </c:pt>
                <c:pt idx="2540">
                  <c:v>40582</c:v>
                </c:pt>
                <c:pt idx="2541">
                  <c:v>40583</c:v>
                </c:pt>
                <c:pt idx="2542">
                  <c:v>40584</c:v>
                </c:pt>
                <c:pt idx="2543">
                  <c:v>40585</c:v>
                </c:pt>
                <c:pt idx="2544">
                  <c:v>40588</c:v>
                </c:pt>
                <c:pt idx="2545">
                  <c:v>40589</c:v>
                </c:pt>
                <c:pt idx="2546">
                  <c:v>40590</c:v>
                </c:pt>
                <c:pt idx="2547">
                  <c:v>40591</c:v>
                </c:pt>
                <c:pt idx="2548">
                  <c:v>40592</c:v>
                </c:pt>
                <c:pt idx="2549">
                  <c:v>40595</c:v>
                </c:pt>
                <c:pt idx="2550">
                  <c:v>40596</c:v>
                </c:pt>
                <c:pt idx="2551">
                  <c:v>40597</c:v>
                </c:pt>
                <c:pt idx="2552">
                  <c:v>40598</c:v>
                </c:pt>
                <c:pt idx="2553">
                  <c:v>40599</c:v>
                </c:pt>
                <c:pt idx="2554">
                  <c:v>40602</c:v>
                </c:pt>
                <c:pt idx="2555">
                  <c:v>40603</c:v>
                </c:pt>
                <c:pt idx="2556">
                  <c:v>40604</c:v>
                </c:pt>
                <c:pt idx="2557">
                  <c:v>40605</c:v>
                </c:pt>
                <c:pt idx="2558">
                  <c:v>40606</c:v>
                </c:pt>
                <c:pt idx="2559">
                  <c:v>40609</c:v>
                </c:pt>
                <c:pt idx="2560">
                  <c:v>40610</c:v>
                </c:pt>
                <c:pt idx="2561">
                  <c:v>40611</c:v>
                </c:pt>
                <c:pt idx="2562">
                  <c:v>40612</c:v>
                </c:pt>
                <c:pt idx="2563">
                  <c:v>40613</c:v>
                </c:pt>
                <c:pt idx="2564">
                  <c:v>40616</c:v>
                </c:pt>
                <c:pt idx="2565">
                  <c:v>40617</c:v>
                </c:pt>
                <c:pt idx="2566">
                  <c:v>40618</c:v>
                </c:pt>
                <c:pt idx="2567">
                  <c:v>40619</c:v>
                </c:pt>
                <c:pt idx="2568">
                  <c:v>40620</c:v>
                </c:pt>
                <c:pt idx="2569">
                  <c:v>40623</c:v>
                </c:pt>
                <c:pt idx="2570">
                  <c:v>40624</c:v>
                </c:pt>
                <c:pt idx="2571">
                  <c:v>40625</c:v>
                </c:pt>
                <c:pt idx="2572">
                  <c:v>40626</c:v>
                </c:pt>
                <c:pt idx="2573">
                  <c:v>40627</c:v>
                </c:pt>
                <c:pt idx="2574">
                  <c:v>40630</c:v>
                </c:pt>
                <c:pt idx="2575">
                  <c:v>40631</c:v>
                </c:pt>
                <c:pt idx="2576">
                  <c:v>40632</c:v>
                </c:pt>
                <c:pt idx="2577">
                  <c:v>40633</c:v>
                </c:pt>
                <c:pt idx="2578">
                  <c:v>40634</c:v>
                </c:pt>
                <c:pt idx="2579">
                  <c:v>40637</c:v>
                </c:pt>
                <c:pt idx="2580">
                  <c:v>40638</c:v>
                </c:pt>
                <c:pt idx="2581">
                  <c:v>40639</c:v>
                </c:pt>
                <c:pt idx="2582">
                  <c:v>40640</c:v>
                </c:pt>
                <c:pt idx="2583">
                  <c:v>40641</c:v>
                </c:pt>
                <c:pt idx="2584">
                  <c:v>40644</c:v>
                </c:pt>
                <c:pt idx="2585">
                  <c:v>40645</c:v>
                </c:pt>
                <c:pt idx="2586">
                  <c:v>40646</c:v>
                </c:pt>
                <c:pt idx="2587">
                  <c:v>40647</c:v>
                </c:pt>
                <c:pt idx="2588">
                  <c:v>40648</c:v>
                </c:pt>
                <c:pt idx="2589">
                  <c:v>40651</c:v>
                </c:pt>
                <c:pt idx="2590">
                  <c:v>40652</c:v>
                </c:pt>
                <c:pt idx="2591">
                  <c:v>40653</c:v>
                </c:pt>
                <c:pt idx="2592">
                  <c:v>40654</c:v>
                </c:pt>
                <c:pt idx="2593">
                  <c:v>40659</c:v>
                </c:pt>
                <c:pt idx="2594">
                  <c:v>40660</c:v>
                </c:pt>
                <c:pt idx="2595">
                  <c:v>40661</c:v>
                </c:pt>
                <c:pt idx="2596">
                  <c:v>40662</c:v>
                </c:pt>
                <c:pt idx="2597">
                  <c:v>40665</c:v>
                </c:pt>
                <c:pt idx="2598">
                  <c:v>40666</c:v>
                </c:pt>
                <c:pt idx="2599">
                  <c:v>40667</c:v>
                </c:pt>
                <c:pt idx="2600">
                  <c:v>40668</c:v>
                </c:pt>
                <c:pt idx="2601">
                  <c:v>40669</c:v>
                </c:pt>
                <c:pt idx="2602">
                  <c:v>40672</c:v>
                </c:pt>
                <c:pt idx="2603">
                  <c:v>40673</c:v>
                </c:pt>
                <c:pt idx="2604">
                  <c:v>40674</c:v>
                </c:pt>
                <c:pt idx="2605">
                  <c:v>40675</c:v>
                </c:pt>
                <c:pt idx="2606">
                  <c:v>40676</c:v>
                </c:pt>
                <c:pt idx="2607">
                  <c:v>40679</c:v>
                </c:pt>
                <c:pt idx="2608">
                  <c:v>40680</c:v>
                </c:pt>
                <c:pt idx="2609">
                  <c:v>40681</c:v>
                </c:pt>
                <c:pt idx="2610">
                  <c:v>40682</c:v>
                </c:pt>
                <c:pt idx="2611">
                  <c:v>40683</c:v>
                </c:pt>
                <c:pt idx="2612">
                  <c:v>40686</c:v>
                </c:pt>
                <c:pt idx="2613">
                  <c:v>40687</c:v>
                </c:pt>
                <c:pt idx="2614">
                  <c:v>40688</c:v>
                </c:pt>
                <c:pt idx="2615">
                  <c:v>40689</c:v>
                </c:pt>
                <c:pt idx="2616">
                  <c:v>40690</c:v>
                </c:pt>
                <c:pt idx="2617">
                  <c:v>40693</c:v>
                </c:pt>
                <c:pt idx="2618">
                  <c:v>40694</c:v>
                </c:pt>
                <c:pt idx="2619">
                  <c:v>40695</c:v>
                </c:pt>
                <c:pt idx="2620">
                  <c:v>40696</c:v>
                </c:pt>
                <c:pt idx="2621">
                  <c:v>40697</c:v>
                </c:pt>
                <c:pt idx="2622">
                  <c:v>40701</c:v>
                </c:pt>
                <c:pt idx="2623">
                  <c:v>40702</c:v>
                </c:pt>
                <c:pt idx="2624">
                  <c:v>40703</c:v>
                </c:pt>
                <c:pt idx="2625">
                  <c:v>40704</c:v>
                </c:pt>
                <c:pt idx="2626">
                  <c:v>40707</c:v>
                </c:pt>
                <c:pt idx="2627">
                  <c:v>40708</c:v>
                </c:pt>
                <c:pt idx="2628">
                  <c:v>40709</c:v>
                </c:pt>
                <c:pt idx="2629">
                  <c:v>40710</c:v>
                </c:pt>
                <c:pt idx="2630">
                  <c:v>40711</c:v>
                </c:pt>
                <c:pt idx="2631">
                  <c:v>40714</c:v>
                </c:pt>
                <c:pt idx="2632">
                  <c:v>40715</c:v>
                </c:pt>
                <c:pt idx="2633">
                  <c:v>40716</c:v>
                </c:pt>
                <c:pt idx="2634">
                  <c:v>40717</c:v>
                </c:pt>
                <c:pt idx="2635">
                  <c:v>40718</c:v>
                </c:pt>
                <c:pt idx="2636">
                  <c:v>40721</c:v>
                </c:pt>
                <c:pt idx="2637">
                  <c:v>40722</c:v>
                </c:pt>
                <c:pt idx="2638">
                  <c:v>40723</c:v>
                </c:pt>
                <c:pt idx="2639">
                  <c:v>40724</c:v>
                </c:pt>
                <c:pt idx="2640">
                  <c:v>40725</c:v>
                </c:pt>
                <c:pt idx="2641">
                  <c:v>40728</c:v>
                </c:pt>
                <c:pt idx="2642">
                  <c:v>40729</c:v>
                </c:pt>
                <c:pt idx="2643">
                  <c:v>40730</c:v>
                </c:pt>
                <c:pt idx="2644">
                  <c:v>40731</c:v>
                </c:pt>
                <c:pt idx="2645">
                  <c:v>40732</c:v>
                </c:pt>
                <c:pt idx="2646">
                  <c:v>40735</c:v>
                </c:pt>
                <c:pt idx="2647">
                  <c:v>40736</c:v>
                </c:pt>
                <c:pt idx="2648">
                  <c:v>40737</c:v>
                </c:pt>
                <c:pt idx="2649">
                  <c:v>40738</c:v>
                </c:pt>
                <c:pt idx="2650">
                  <c:v>40739</c:v>
                </c:pt>
                <c:pt idx="2651">
                  <c:v>40742</c:v>
                </c:pt>
                <c:pt idx="2652">
                  <c:v>40743</c:v>
                </c:pt>
                <c:pt idx="2653">
                  <c:v>40744</c:v>
                </c:pt>
                <c:pt idx="2654">
                  <c:v>40745</c:v>
                </c:pt>
                <c:pt idx="2655">
                  <c:v>40746</c:v>
                </c:pt>
                <c:pt idx="2656">
                  <c:v>40749</c:v>
                </c:pt>
                <c:pt idx="2657">
                  <c:v>40750</c:v>
                </c:pt>
                <c:pt idx="2658">
                  <c:v>40751</c:v>
                </c:pt>
                <c:pt idx="2659">
                  <c:v>40752</c:v>
                </c:pt>
                <c:pt idx="2660">
                  <c:v>40753</c:v>
                </c:pt>
                <c:pt idx="2661">
                  <c:v>40756</c:v>
                </c:pt>
                <c:pt idx="2662">
                  <c:v>40757</c:v>
                </c:pt>
                <c:pt idx="2663">
                  <c:v>40758</c:v>
                </c:pt>
                <c:pt idx="2664">
                  <c:v>40759</c:v>
                </c:pt>
                <c:pt idx="2665">
                  <c:v>40760</c:v>
                </c:pt>
                <c:pt idx="2666">
                  <c:v>40763</c:v>
                </c:pt>
                <c:pt idx="2667">
                  <c:v>40764</c:v>
                </c:pt>
                <c:pt idx="2668">
                  <c:v>40765</c:v>
                </c:pt>
                <c:pt idx="2669">
                  <c:v>40766</c:v>
                </c:pt>
                <c:pt idx="2670">
                  <c:v>40767</c:v>
                </c:pt>
                <c:pt idx="2671">
                  <c:v>40770</c:v>
                </c:pt>
                <c:pt idx="2672">
                  <c:v>40771</c:v>
                </c:pt>
                <c:pt idx="2673">
                  <c:v>40772</c:v>
                </c:pt>
                <c:pt idx="2674">
                  <c:v>40773</c:v>
                </c:pt>
                <c:pt idx="2675">
                  <c:v>40774</c:v>
                </c:pt>
                <c:pt idx="2676">
                  <c:v>40777</c:v>
                </c:pt>
                <c:pt idx="2677">
                  <c:v>40778</c:v>
                </c:pt>
                <c:pt idx="2678">
                  <c:v>40779</c:v>
                </c:pt>
                <c:pt idx="2679">
                  <c:v>40780</c:v>
                </c:pt>
                <c:pt idx="2680">
                  <c:v>40781</c:v>
                </c:pt>
                <c:pt idx="2681">
                  <c:v>40784</c:v>
                </c:pt>
                <c:pt idx="2682">
                  <c:v>40785</c:v>
                </c:pt>
                <c:pt idx="2683">
                  <c:v>40786</c:v>
                </c:pt>
                <c:pt idx="2684">
                  <c:v>40787</c:v>
                </c:pt>
                <c:pt idx="2685">
                  <c:v>40788</c:v>
                </c:pt>
                <c:pt idx="2686">
                  <c:v>40791</c:v>
                </c:pt>
                <c:pt idx="2687">
                  <c:v>40792</c:v>
                </c:pt>
                <c:pt idx="2688">
                  <c:v>40793</c:v>
                </c:pt>
                <c:pt idx="2689">
                  <c:v>40794</c:v>
                </c:pt>
                <c:pt idx="2690">
                  <c:v>40795</c:v>
                </c:pt>
                <c:pt idx="2691">
                  <c:v>40798</c:v>
                </c:pt>
                <c:pt idx="2692">
                  <c:v>40799</c:v>
                </c:pt>
                <c:pt idx="2693">
                  <c:v>40800</c:v>
                </c:pt>
                <c:pt idx="2694">
                  <c:v>40801</c:v>
                </c:pt>
                <c:pt idx="2695">
                  <c:v>40802</c:v>
                </c:pt>
                <c:pt idx="2696">
                  <c:v>40805</c:v>
                </c:pt>
                <c:pt idx="2697">
                  <c:v>40806</c:v>
                </c:pt>
                <c:pt idx="2698">
                  <c:v>40807</c:v>
                </c:pt>
                <c:pt idx="2699">
                  <c:v>40808</c:v>
                </c:pt>
                <c:pt idx="2700">
                  <c:v>40809</c:v>
                </c:pt>
                <c:pt idx="2701">
                  <c:v>40812</c:v>
                </c:pt>
                <c:pt idx="2702">
                  <c:v>40813</c:v>
                </c:pt>
                <c:pt idx="2703">
                  <c:v>40814</c:v>
                </c:pt>
                <c:pt idx="2704">
                  <c:v>40815</c:v>
                </c:pt>
                <c:pt idx="2705">
                  <c:v>40816</c:v>
                </c:pt>
                <c:pt idx="2706">
                  <c:v>40819</c:v>
                </c:pt>
                <c:pt idx="2707">
                  <c:v>40820</c:v>
                </c:pt>
                <c:pt idx="2708">
                  <c:v>40821</c:v>
                </c:pt>
                <c:pt idx="2709">
                  <c:v>40822</c:v>
                </c:pt>
                <c:pt idx="2710">
                  <c:v>40823</c:v>
                </c:pt>
                <c:pt idx="2711">
                  <c:v>40826</c:v>
                </c:pt>
                <c:pt idx="2712">
                  <c:v>40827</c:v>
                </c:pt>
                <c:pt idx="2713">
                  <c:v>40828</c:v>
                </c:pt>
                <c:pt idx="2714">
                  <c:v>40829</c:v>
                </c:pt>
                <c:pt idx="2715">
                  <c:v>40830</c:v>
                </c:pt>
                <c:pt idx="2716">
                  <c:v>40833</c:v>
                </c:pt>
                <c:pt idx="2717">
                  <c:v>40834</c:v>
                </c:pt>
                <c:pt idx="2718">
                  <c:v>40835</c:v>
                </c:pt>
                <c:pt idx="2719">
                  <c:v>40836</c:v>
                </c:pt>
                <c:pt idx="2720">
                  <c:v>40837</c:v>
                </c:pt>
                <c:pt idx="2721">
                  <c:v>40841</c:v>
                </c:pt>
                <c:pt idx="2722">
                  <c:v>40842</c:v>
                </c:pt>
                <c:pt idx="2723">
                  <c:v>40843</c:v>
                </c:pt>
                <c:pt idx="2724">
                  <c:v>40844</c:v>
                </c:pt>
                <c:pt idx="2725">
                  <c:v>40847</c:v>
                </c:pt>
                <c:pt idx="2726">
                  <c:v>40848</c:v>
                </c:pt>
                <c:pt idx="2727">
                  <c:v>40849</c:v>
                </c:pt>
                <c:pt idx="2728">
                  <c:v>40850</c:v>
                </c:pt>
                <c:pt idx="2729">
                  <c:v>40851</c:v>
                </c:pt>
                <c:pt idx="2730">
                  <c:v>40854</c:v>
                </c:pt>
                <c:pt idx="2731">
                  <c:v>40855</c:v>
                </c:pt>
                <c:pt idx="2732">
                  <c:v>40856</c:v>
                </c:pt>
                <c:pt idx="2733">
                  <c:v>40857</c:v>
                </c:pt>
                <c:pt idx="2734">
                  <c:v>40858</c:v>
                </c:pt>
                <c:pt idx="2735">
                  <c:v>40861</c:v>
                </c:pt>
                <c:pt idx="2736">
                  <c:v>40862</c:v>
                </c:pt>
                <c:pt idx="2737">
                  <c:v>40863</c:v>
                </c:pt>
                <c:pt idx="2738">
                  <c:v>40864</c:v>
                </c:pt>
                <c:pt idx="2739">
                  <c:v>40865</c:v>
                </c:pt>
                <c:pt idx="2740">
                  <c:v>40868</c:v>
                </c:pt>
                <c:pt idx="2741">
                  <c:v>40869</c:v>
                </c:pt>
                <c:pt idx="2742">
                  <c:v>40870</c:v>
                </c:pt>
                <c:pt idx="2743">
                  <c:v>40871</c:v>
                </c:pt>
                <c:pt idx="2744">
                  <c:v>40872</c:v>
                </c:pt>
                <c:pt idx="2745">
                  <c:v>40875</c:v>
                </c:pt>
                <c:pt idx="2746">
                  <c:v>40876</c:v>
                </c:pt>
                <c:pt idx="2747">
                  <c:v>40877</c:v>
                </c:pt>
                <c:pt idx="2748">
                  <c:v>40878</c:v>
                </c:pt>
                <c:pt idx="2749">
                  <c:v>40879</c:v>
                </c:pt>
                <c:pt idx="2750">
                  <c:v>40882</c:v>
                </c:pt>
                <c:pt idx="2751">
                  <c:v>40883</c:v>
                </c:pt>
                <c:pt idx="2752">
                  <c:v>40884</c:v>
                </c:pt>
                <c:pt idx="2753">
                  <c:v>40885</c:v>
                </c:pt>
                <c:pt idx="2754">
                  <c:v>40886</c:v>
                </c:pt>
                <c:pt idx="2755">
                  <c:v>40889</c:v>
                </c:pt>
                <c:pt idx="2756">
                  <c:v>40890</c:v>
                </c:pt>
                <c:pt idx="2757">
                  <c:v>40891</c:v>
                </c:pt>
                <c:pt idx="2758">
                  <c:v>40892</c:v>
                </c:pt>
                <c:pt idx="2759">
                  <c:v>40893</c:v>
                </c:pt>
                <c:pt idx="2760">
                  <c:v>40896</c:v>
                </c:pt>
                <c:pt idx="2761">
                  <c:v>40897</c:v>
                </c:pt>
                <c:pt idx="2762">
                  <c:v>40898</c:v>
                </c:pt>
                <c:pt idx="2763">
                  <c:v>40899</c:v>
                </c:pt>
                <c:pt idx="2764">
                  <c:v>40900</c:v>
                </c:pt>
                <c:pt idx="2765">
                  <c:v>40905</c:v>
                </c:pt>
                <c:pt idx="2766">
                  <c:v>40906</c:v>
                </c:pt>
                <c:pt idx="2767">
                  <c:v>40907</c:v>
                </c:pt>
                <c:pt idx="2768">
                  <c:v>40912</c:v>
                </c:pt>
                <c:pt idx="2769">
                  <c:v>40913</c:v>
                </c:pt>
                <c:pt idx="2770">
                  <c:v>40914</c:v>
                </c:pt>
                <c:pt idx="2771">
                  <c:v>40917</c:v>
                </c:pt>
                <c:pt idx="2772">
                  <c:v>40918</c:v>
                </c:pt>
                <c:pt idx="2773">
                  <c:v>40919</c:v>
                </c:pt>
                <c:pt idx="2774">
                  <c:v>40920</c:v>
                </c:pt>
                <c:pt idx="2775">
                  <c:v>40921</c:v>
                </c:pt>
                <c:pt idx="2776">
                  <c:v>40924</c:v>
                </c:pt>
                <c:pt idx="2777">
                  <c:v>40925</c:v>
                </c:pt>
                <c:pt idx="2778">
                  <c:v>40926</c:v>
                </c:pt>
                <c:pt idx="2779">
                  <c:v>40927</c:v>
                </c:pt>
                <c:pt idx="2780">
                  <c:v>40928</c:v>
                </c:pt>
                <c:pt idx="2781">
                  <c:v>40931</c:v>
                </c:pt>
                <c:pt idx="2782">
                  <c:v>40932</c:v>
                </c:pt>
                <c:pt idx="2783">
                  <c:v>40933</c:v>
                </c:pt>
                <c:pt idx="2784">
                  <c:v>40934</c:v>
                </c:pt>
                <c:pt idx="2785">
                  <c:v>40935</c:v>
                </c:pt>
                <c:pt idx="2786">
                  <c:v>40938</c:v>
                </c:pt>
                <c:pt idx="2787">
                  <c:v>40939</c:v>
                </c:pt>
                <c:pt idx="2788">
                  <c:v>40940</c:v>
                </c:pt>
                <c:pt idx="2789">
                  <c:v>40941</c:v>
                </c:pt>
                <c:pt idx="2790">
                  <c:v>40942</c:v>
                </c:pt>
                <c:pt idx="2791">
                  <c:v>40946</c:v>
                </c:pt>
                <c:pt idx="2792">
                  <c:v>40947</c:v>
                </c:pt>
                <c:pt idx="2793">
                  <c:v>40948</c:v>
                </c:pt>
                <c:pt idx="2794">
                  <c:v>40949</c:v>
                </c:pt>
                <c:pt idx="2795">
                  <c:v>40952</c:v>
                </c:pt>
                <c:pt idx="2796">
                  <c:v>40953</c:v>
                </c:pt>
                <c:pt idx="2797">
                  <c:v>40954</c:v>
                </c:pt>
                <c:pt idx="2798">
                  <c:v>40955</c:v>
                </c:pt>
                <c:pt idx="2799">
                  <c:v>40956</c:v>
                </c:pt>
                <c:pt idx="2800">
                  <c:v>40959</c:v>
                </c:pt>
                <c:pt idx="2801">
                  <c:v>40960</c:v>
                </c:pt>
                <c:pt idx="2802">
                  <c:v>40961</c:v>
                </c:pt>
                <c:pt idx="2803">
                  <c:v>40962</c:v>
                </c:pt>
                <c:pt idx="2804">
                  <c:v>40963</c:v>
                </c:pt>
                <c:pt idx="2805">
                  <c:v>40966</c:v>
                </c:pt>
                <c:pt idx="2806">
                  <c:v>40967</c:v>
                </c:pt>
                <c:pt idx="2807">
                  <c:v>40968</c:v>
                </c:pt>
                <c:pt idx="2808">
                  <c:v>40969</c:v>
                </c:pt>
                <c:pt idx="2809">
                  <c:v>40970</c:v>
                </c:pt>
                <c:pt idx="2810">
                  <c:v>40973</c:v>
                </c:pt>
                <c:pt idx="2811">
                  <c:v>40974</c:v>
                </c:pt>
                <c:pt idx="2812">
                  <c:v>40975</c:v>
                </c:pt>
                <c:pt idx="2813">
                  <c:v>40976</c:v>
                </c:pt>
                <c:pt idx="2814">
                  <c:v>40977</c:v>
                </c:pt>
                <c:pt idx="2815">
                  <c:v>40980</c:v>
                </c:pt>
                <c:pt idx="2816">
                  <c:v>40981</c:v>
                </c:pt>
                <c:pt idx="2817">
                  <c:v>40982</c:v>
                </c:pt>
                <c:pt idx="2818">
                  <c:v>40983</c:v>
                </c:pt>
                <c:pt idx="2819">
                  <c:v>40984</c:v>
                </c:pt>
                <c:pt idx="2820">
                  <c:v>40987</c:v>
                </c:pt>
                <c:pt idx="2821">
                  <c:v>40988</c:v>
                </c:pt>
                <c:pt idx="2822">
                  <c:v>40989</c:v>
                </c:pt>
                <c:pt idx="2823">
                  <c:v>40990</c:v>
                </c:pt>
                <c:pt idx="2824">
                  <c:v>40991</c:v>
                </c:pt>
                <c:pt idx="2825">
                  <c:v>40994</c:v>
                </c:pt>
                <c:pt idx="2826">
                  <c:v>40995</c:v>
                </c:pt>
                <c:pt idx="2827">
                  <c:v>40996</c:v>
                </c:pt>
                <c:pt idx="2828">
                  <c:v>40997</c:v>
                </c:pt>
                <c:pt idx="2829">
                  <c:v>40998</c:v>
                </c:pt>
                <c:pt idx="2830">
                  <c:v>41001</c:v>
                </c:pt>
                <c:pt idx="2831">
                  <c:v>41002</c:v>
                </c:pt>
                <c:pt idx="2832">
                  <c:v>41003</c:v>
                </c:pt>
                <c:pt idx="2833">
                  <c:v>41004</c:v>
                </c:pt>
                <c:pt idx="2834">
                  <c:v>41009</c:v>
                </c:pt>
                <c:pt idx="2835">
                  <c:v>41010</c:v>
                </c:pt>
                <c:pt idx="2836">
                  <c:v>41011</c:v>
                </c:pt>
                <c:pt idx="2837">
                  <c:v>41012</c:v>
                </c:pt>
                <c:pt idx="2838">
                  <c:v>41015</c:v>
                </c:pt>
                <c:pt idx="2839">
                  <c:v>41016</c:v>
                </c:pt>
                <c:pt idx="2840">
                  <c:v>41017</c:v>
                </c:pt>
                <c:pt idx="2841">
                  <c:v>41018</c:v>
                </c:pt>
                <c:pt idx="2842">
                  <c:v>41019</c:v>
                </c:pt>
                <c:pt idx="2843">
                  <c:v>41022</c:v>
                </c:pt>
                <c:pt idx="2844">
                  <c:v>41023</c:v>
                </c:pt>
                <c:pt idx="2845">
                  <c:v>41025</c:v>
                </c:pt>
                <c:pt idx="2846">
                  <c:v>41026</c:v>
                </c:pt>
                <c:pt idx="2847">
                  <c:v>41029</c:v>
                </c:pt>
                <c:pt idx="2848">
                  <c:v>41030</c:v>
                </c:pt>
                <c:pt idx="2849">
                  <c:v>41031</c:v>
                </c:pt>
                <c:pt idx="2850">
                  <c:v>41032</c:v>
                </c:pt>
                <c:pt idx="2851">
                  <c:v>41033</c:v>
                </c:pt>
                <c:pt idx="2852">
                  <c:v>41036</c:v>
                </c:pt>
                <c:pt idx="2853">
                  <c:v>41037</c:v>
                </c:pt>
                <c:pt idx="2854">
                  <c:v>41038</c:v>
                </c:pt>
                <c:pt idx="2855">
                  <c:v>41039</c:v>
                </c:pt>
                <c:pt idx="2856">
                  <c:v>41040</c:v>
                </c:pt>
                <c:pt idx="2857">
                  <c:v>41043</c:v>
                </c:pt>
                <c:pt idx="2858">
                  <c:v>41044</c:v>
                </c:pt>
                <c:pt idx="2859">
                  <c:v>41045</c:v>
                </c:pt>
                <c:pt idx="2860">
                  <c:v>41046</c:v>
                </c:pt>
                <c:pt idx="2861">
                  <c:v>41047</c:v>
                </c:pt>
                <c:pt idx="2862">
                  <c:v>41050</c:v>
                </c:pt>
                <c:pt idx="2863">
                  <c:v>41051</c:v>
                </c:pt>
                <c:pt idx="2864">
                  <c:v>41052</c:v>
                </c:pt>
                <c:pt idx="2865">
                  <c:v>41053</c:v>
                </c:pt>
                <c:pt idx="2866">
                  <c:v>41054</c:v>
                </c:pt>
                <c:pt idx="2867">
                  <c:v>41057</c:v>
                </c:pt>
                <c:pt idx="2868">
                  <c:v>41058</c:v>
                </c:pt>
                <c:pt idx="2869">
                  <c:v>41059</c:v>
                </c:pt>
                <c:pt idx="2870">
                  <c:v>41060</c:v>
                </c:pt>
                <c:pt idx="2871">
                  <c:v>41061</c:v>
                </c:pt>
                <c:pt idx="2872">
                  <c:v>41065</c:v>
                </c:pt>
                <c:pt idx="2873">
                  <c:v>41066</c:v>
                </c:pt>
                <c:pt idx="2874">
                  <c:v>41067</c:v>
                </c:pt>
                <c:pt idx="2875">
                  <c:v>41068</c:v>
                </c:pt>
                <c:pt idx="2876">
                  <c:v>41071</c:v>
                </c:pt>
                <c:pt idx="2877">
                  <c:v>41072</c:v>
                </c:pt>
                <c:pt idx="2878">
                  <c:v>41073</c:v>
                </c:pt>
                <c:pt idx="2879">
                  <c:v>41074</c:v>
                </c:pt>
                <c:pt idx="2880">
                  <c:v>41075</c:v>
                </c:pt>
                <c:pt idx="2881">
                  <c:v>41078</c:v>
                </c:pt>
                <c:pt idx="2882">
                  <c:v>41079</c:v>
                </c:pt>
                <c:pt idx="2883">
                  <c:v>41080</c:v>
                </c:pt>
                <c:pt idx="2884">
                  <c:v>41081</c:v>
                </c:pt>
                <c:pt idx="2885">
                  <c:v>41082</c:v>
                </c:pt>
                <c:pt idx="2886">
                  <c:v>41085</c:v>
                </c:pt>
                <c:pt idx="2887">
                  <c:v>41086</c:v>
                </c:pt>
                <c:pt idx="2888">
                  <c:v>41087</c:v>
                </c:pt>
                <c:pt idx="2889">
                  <c:v>41088</c:v>
                </c:pt>
                <c:pt idx="2890">
                  <c:v>41089</c:v>
                </c:pt>
                <c:pt idx="2891">
                  <c:v>41092</c:v>
                </c:pt>
                <c:pt idx="2892">
                  <c:v>41093</c:v>
                </c:pt>
                <c:pt idx="2893">
                  <c:v>41094</c:v>
                </c:pt>
                <c:pt idx="2894">
                  <c:v>41095</c:v>
                </c:pt>
                <c:pt idx="2895">
                  <c:v>41096</c:v>
                </c:pt>
                <c:pt idx="2896">
                  <c:v>41099</c:v>
                </c:pt>
                <c:pt idx="2897">
                  <c:v>41100</c:v>
                </c:pt>
                <c:pt idx="2898">
                  <c:v>41101</c:v>
                </c:pt>
                <c:pt idx="2899">
                  <c:v>41102</c:v>
                </c:pt>
                <c:pt idx="2900">
                  <c:v>41103</c:v>
                </c:pt>
                <c:pt idx="2901">
                  <c:v>41106</c:v>
                </c:pt>
                <c:pt idx="2902">
                  <c:v>41107</c:v>
                </c:pt>
                <c:pt idx="2903">
                  <c:v>41108</c:v>
                </c:pt>
                <c:pt idx="2904">
                  <c:v>41109</c:v>
                </c:pt>
                <c:pt idx="2905">
                  <c:v>41110</c:v>
                </c:pt>
                <c:pt idx="2906">
                  <c:v>41113</c:v>
                </c:pt>
                <c:pt idx="2907">
                  <c:v>41114</c:v>
                </c:pt>
                <c:pt idx="2908">
                  <c:v>41115</c:v>
                </c:pt>
                <c:pt idx="2909">
                  <c:v>41116</c:v>
                </c:pt>
                <c:pt idx="2910">
                  <c:v>41117</c:v>
                </c:pt>
                <c:pt idx="2911">
                  <c:v>41120</c:v>
                </c:pt>
                <c:pt idx="2912">
                  <c:v>41121</c:v>
                </c:pt>
                <c:pt idx="2913">
                  <c:v>41122</c:v>
                </c:pt>
                <c:pt idx="2914">
                  <c:v>41123</c:v>
                </c:pt>
                <c:pt idx="2915">
                  <c:v>41124</c:v>
                </c:pt>
                <c:pt idx="2916">
                  <c:v>41127</c:v>
                </c:pt>
                <c:pt idx="2917">
                  <c:v>41128</c:v>
                </c:pt>
                <c:pt idx="2918">
                  <c:v>41129</c:v>
                </c:pt>
                <c:pt idx="2919">
                  <c:v>41130</c:v>
                </c:pt>
                <c:pt idx="2920">
                  <c:v>41131</c:v>
                </c:pt>
                <c:pt idx="2921">
                  <c:v>41134</c:v>
                </c:pt>
                <c:pt idx="2922">
                  <c:v>41135</c:v>
                </c:pt>
                <c:pt idx="2923">
                  <c:v>41136</c:v>
                </c:pt>
                <c:pt idx="2924">
                  <c:v>41137</c:v>
                </c:pt>
                <c:pt idx="2925">
                  <c:v>41138</c:v>
                </c:pt>
                <c:pt idx="2926">
                  <c:v>41141</c:v>
                </c:pt>
                <c:pt idx="2927">
                  <c:v>41142</c:v>
                </c:pt>
                <c:pt idx="2928">
                  <c:v>41143</c:v>
                </c:pt>
                <c:pt idx="2929">
                  <c:v>41144</c:v>
                </c:pt>
                <c:pt idx="2930">
                  <c:v>41145</c:v>
                </c:pt>
                <c:pt idx="2931">
                  <c:v>41148</c:v>
                </c:pt>
                <c:pt idx="2932">
                  <c:v>41149</c:v>
                </c:pt>
                <c:pt idx="2933">
                  <c:v>41150</c:v>
                </c:pt>
                <c:pt idx="2934">
                  <c:v>41151</c:v>
                </c:pt>
                <c:pt idx="2935">
                  <c:v>41152</c:v>
                </c:pt>
                <c:pt idx="2936">
                  <c:v>41155</c:v>
                </c:pt>
                <c:pt idx="2937">
                  <c:v>41156</c:v>
                </c:pt>
                <c:pt idx="2938">
                  <c:v>41157</c:v>
                </c:pt>
                <c:pt idx="2939">
                  <c:v>41158</c:v>
                </c:pt>
                <c:pt idx="2940">
                  <c:v>41159</c:v>
                </c:pt>
                <c:pt idx="2941">
                  <c:v>41162</c:v>
                </c:pt>
                <c:pt idx="2942">
                  <c:v>41163</c:v>
                </c:pt>
                <c:pt idx="2943">
                  <c:v>41164</c:v>
                </c:pt>
                <c:pt idx="2944">
                  <c:v>41165</c:v>
                </c:pt>
                <c:pt idx="2945">
                  <c:v>41166</c:v>
                </c:pt>
                <c:pt idx="2946">
                  <c:v>41169</c:v>
                </c:pt>
                <c:pt idx="2947">
                  <c:v>41170</c:v>
                </c:pt>
                <c:pt idx="2948">
                  <c:v>41171</c:v>
                </c:pt>
                <c:pt idx="2949">
                  <c:v>41172</c:v>
                </c:pt>
                <c:pt idx="2950">
                  <c:v>41173</c:v>
                </c:pt>
                <c:pt idx="2951">
                  <c:v>41176</c:v>
                </c:pt>
                <c:pt idx="2952">
                  <c:v>41177</c:v>
                </c:pt>
                <c:pt idx="2953">
                  <c:v>41178</c:v>
                </c:pt>
                <c:pt idx="2954">
                  <c:v>41179</c:v>
                </c:pt>
                <c:pt idx="2955">
                  <c:v>41180</c:v>
                </c:pt>
                <c:pt idx="2956">
                  <c:v>41183</c:v>
                </c:pt>
                <c:pt idx="2957">
                  <c:v>41184</c:v>
                </c:pt>
                <c:pt idx="2958">
                  <c:v>41185</c:v>
                </c:pt>
                <c:pt idx="2959">
                  <c:v>41186</c:v>
                </c:pt>
                <c:pt idx="2960">
                  <c:v>41187</c:v>
                </c:pt>
                <c:pt idx="2961">
                  <c:v>41190</c:v>
                </c:pt>
                <c:pt idx="2962">
                  <c:v>41191</c:v>
                </c:pt>
                <c:pt idx="2963">
                  <c:v>41192</c:v>
                </c:pt>
                <c:pt idx="2964">
                  <c:v>41193</c:v>
                </c:pt>
                <c:pt idx="2965">
                  <c:v>41194</c:v>
                </c:pt>
                <c:pt idx="2966">
                  <c:v>41197</c:v>
                </c:pt>
                <c:pt idx="2967">
                  <c:v>41198</c:v>
                </c:pt>
                <c:pt idx="2968">
                  <c:v>41199</c:v>
                </c:pt>
                <c:pt idx="2969">
                  <c:v>41200</c:v>
                </c:pt>
                <c:pt idx="2970">
                  <c:v>41201</c:v>
                </c:pt>
                <c:pt idx="2971">
                  <c:v>41205</c:v>
                </c:pt>
                <c:pt idx="2972">
                  <c:v>41206</c:v>
                </c:pt>
                <c:pt idx="2973">
                  <c:v>41207</c:v>
                </c:pt>
                <c:pt idx="2974">
                  <c:v>41208</c:v>
                </c:pt>
                <c:pt idx="2975">
                  <c:v>41211</c:v>
                </c:pt>
                <c:pt idx="2976">
                  <c:v>41212</c:v>
                </c:pt>
                <c:pt idx="2977">
                  <c:v>41213</c:v>
                </c:pt>
                <c:pt idx="2978">
                  <c:v>41214</c:v>
                </c:pt>
                <c:pt idx="2979">
                  <c:v>41215</c:v>
                </c:pt>
                <c:pt idx="2980">
                  <c:v>41218</c:v>
                </c:pt>
                <c:pt idx="2981">
                  <c:v>41219</c:v>
                </c:pt>
                <c:pt idx="2982">
                  <c:v>41220</c:v>
                </c:pt>
                <c:pt idx="2983">
                  <c:v>41221</c:v>
                </c:pt>
                <c:pt idx="2984">
                  <c:v>41222</c:v>
                </c:pt>
                <c:pt idx="2985">
                  <c:v>41225</c:v>
                </c:pt>
                <c:pt idx="2986">
                  <c:v>41226</c:v>
                </c:pt>
                <c:pt idx="2987">
                  <c:v>41227</c:v>
                </c:pt>
                <c:pt idx="2988">
                  <c:v>41228</c:v>
                </c:pt>
                <c:pt idx="2989">
                  <c:v>41229</c:v>
                </c:pt>
                <c:pt idx="2990">
                  <c:v>41232</c:v>
                </c:pt>
                <c:pt idx="2991">
                  <c:v>41233</c:v>
                </c:pt>
                <c:pt idx="2992">
                  <c:v>41234</c:v>
                </c:pt>
                <c:pt idx="2993">
                  <c:v>41235</c:v>
                </c:pt>
                <c:pt idx="2994">
                  <c:v>41236</c:v>
                </c:pt>
                <c:pt idx="2995">
                  <c:v>41239</c:v>
                </c:pt>
                <c:pt idx="2996">
                  <c:v>41240</c:v>
                </c:pt>
                <c:pt idx="2997">
                  <c:v>41241</c:v>
                </c:pt>
                <c:pt idx="2998">
                  <c:v>41242</c:v>
                </c:pt>
                <c:pt idx="2999">
                  <c:v>41243</c:v>
                </c:pt>
                <c:pt idx="3000">
                  <c:v>41246</c:v>
                </c:pt>
                <c:pt idx="3001">
                  <c:v>41247</c:v>
                </c:pt>
                <c:pt idx="3002">
                  <c:v>41248</c:v>
                </c:pt>
                <c:pt idx="3003">
                  <c:v>41249</c:v>
                </c:pt>
                <c:pt idx="3004">
                  <c:v>41250</c:v>
                </c:pt>
                <c:pt idx="3005">
                  <c:v>41253</c:v>
                </c:pt>
                <c:pt idx="3006">
                  <c:v>41254</c:v>
                </c:pt>
                <c:pt idx="3007">
                  <c:v>41255</c:v>
                </c:pt>
                <c:pt idx="3008">
                  <c:v>41256</c:v>
                </c:pt>
                <c:pt idx="3009">
                  <c:v>41257</c:v>
                </c:pt>
                <c:pt idx="3010">
                  <c:v>41260</c:v>
                </c:pt>
                <c:pt idx="3011">
                  <c:v>41261</c:v>
                </c:pt>
                <c:pt idx="3012">
                  <c:v>41262</c:v>
                </c:pt>
                <c:pt idx="3013">
                  <c:v>41263</c:v>
                </c:pt>
                <c:pt idx="3014">
                  <c:v>41264</c:v>
                </c:pt>
                <c:pt idx="3015">
                  <c:v>41267</c:v>
                </c:pt>
                <c:pt idx="3016">
                  <c:v>41270</c:v>
                </c:pt>
                <c:pt idx="3017">
                  <c:v>41271</c:v>
                </c:pt>
                <c:pt idx="3018">
                  <c:v>41274</c:v>
                </c:pt>
              </c:numCache>
            </c:numRef>
          </c:cat>
          <c:val>
            <c:numRef>
              <c:f>Sheet1!$S$7:$S$3025</c:f>
              <c:numCache>
                <c:formatCode>General</c:formatCode>
                <c:ptCount val="3019"/>
                <c:pt idx="0">
                  <c:v>100</c:v>
                </c:pt>
                <c:pt idx="1">
                  <c:v>98.118506461090291</c:v>
                </c:pt>
                <c:pt idx="2">
                  <c:v>99.790709402467556</c:v>
                </c:pt>
                <c:pt idx="3">
                  <c:v>100.87151734142729</c:v>
                </c:pt>
                <c:pt idx="4">
                  <c:v>100.44570147624877</c:v>
                </c:pt>
                <c:pt idx="5">
                  <c:v>101.23440322542893</c:v>
                </c:pt>
                <c:pt idx="6">
                  <c:v>100.0103491906431</c:v>
                </c:pt>
                <c:pt idx="7">
                  <c:v>100.18307817387252</c:v>
                </c:pt>
                <c:pt idx="8">
                  <c:v>101.68488695612966</c:v>
                </c:pt>
                <c:pt idx="9">
                  <c:v>102.7034438661987</c:v>
                </c:pt>
                <c:pt idx="10">
                  <c:v>103.8733084333933</c:v>
                </c:pt>
                <c:pt idx="11">
                  <c:v>104.71940078507475</c:v>
                </c:pt>
                <c:pt idx="12">
                  <c:v>105.01309808634976</c:v>
                </c:pt>
                <c:pt idx="13">
                  <c:v>106.53235610310495</c:v>
                </c:pt>
                <c:pt idx="14">
                  <c:v>107.79372902975231</c:v>
                </c:pt>
                <c:pt idx="15">
                  <c:v>106.84885034880188</c:v>
                </c:pt>
                <c:pt idx="16">
                  <c:v>105.16985689497803</c:v>
                </c:pt>
                <c:pt idx="17">
                  <c:v>104.90244892260657</c:v>
                </c:pt>
                <c:pt idx="18">
                  <c:v>104.97914419980617</c:v>
                </c:pt>
                <c:pt idx="19">
                  <c:v>105.12663040822142</c:v>
                </c:pt>
                <c:pt idx="20">
                  <c:v>106.02181694111161</c:v>
                </c:pt>
                <c:pt idx="21">
                  <c:v>107.21681563152836</c:v>
                </c:pt>
                <c:pt idx="22">
                  <c:v>107.59329023001622</c:v>
                </c:pt>
                <c:pt idx="23">
                  <c:v>107.01020053917513</c:v>
                </c:pt>
                <c:pt idx="24">
                  <c:v>105.34651930597262</c:v>
                </c:pt>
                <c:pt idx="25">
                  <c:v>105.14607689882916</c:v>
                </c:pt>
                <c:pt idx="26">
                  <c:v>105.71717210444913</c:v>
                </c:pt>
                <c:pt idx="27">
                  <c:v>106.20029321585939</c:v>
                </c:pt>
                <c:pt idx="28">
                  <c:v>107.29597702087958</c:v>
                </c:pt>
                <c:pt idx="29">
                  <c:v>106.60640652828495</c:v>
                </c:pt>
                <c:pt idx="30">
                  <c:v>104.03768162527017</c:v>
                </c:pt>
                <c:pt idx="31">
                  <c:v>103.48015531560715</c:v>
                </c:pt>
                <c:pt idx="32">
                  <c:v>103.55680013509568</c:v>
                </c:pt>
                <c:pt idx="33">
                  <c:v>103.65332823454214</c:v>
                </c:pt>
                <c:pt idx="34">
                  <c:v>105.52276215864843</c:v>
                </c:pt>
                <c:pt idx="35">
                  <c:v>104.56632487422371</c:v>
                </c:pt>
                <c:pt idx="36">
                  <c:v>103.10493111558162</c:v>
                </c:pt>
                <c:pt idx="37">
                  <c:v>104.66238790814782</c:v>
                </c:pt>
                <c:pt idx="38">
                  <c:v>104.73315493916593</c:v>
                </c:pt>
                <c:pt idx="39">
                  <c:v>105.06202073305175</c:v>
                </c:pt>
                <c:pt idx="40">
                  <c:v>103.86051206619476</c:v>
                </c:pt>
                <c:pt idx="41">
                  <c:v>104.71577227835955</c:v>
                </c:pt>
                <c:pt idx="42">
                  <c:v>105.57509397963946</c:v>
                </c:pt>
                <c:pt idx="43">
                  <c:v>106.24857973452836</c:v>
                </c:pt>
                <c:pt idx="44">
                  <c:v>107.614988413067</c:v>
                </c:pt>
                <c:pt idx="45">
                  <c:v>110.00337503912021</c:v>
                </c:pt>
                <c:pt idx="46">
                  <c:v>110.80624639623404</c:v>
                </c:pt>
                <c:pt idx="47">
                  <c:v>110.61721062423366</c:v>
                </c:pt>
                <c:pt idx="48">
                  <c:v>110.77264494311635</c:v>
                </c:pt>
                <c:pt idx="49">
                  <c:v>109.08275809568758</c:v>
                </c:pt>
                <c:pt idx="50">
                  <c:v>111.35611504411425</c:v>
                </c:pt>
                <c:pt idx="51">
                  <c:v>112.51855349804678</c:v>
                </c:pt>
                <c:pt idx="52">
                  <c:v>113.07539388235369</c:v>
                </c:pt>
                <c:pt idx="53">
                  <c:v>111.26534762559194</c:v>
                </c:pt>
                <c:pt idx="54">
                  <c:v>114.14983943458407</c:v>
                </c:pt>
                <c:pt idx="55">
                  <c:v>112.55129607315507</c:v>
                </c:pt>
                <c:pt idx="56">
                  <c:v>108.91501722672353</c:v>
                </c:pt>
                <c:pt idx="57">
                  <c:v>110.22376938323917</c:v>
                </c:pt>
                <c:pt idx="58">
                  <c:v>109.59728669871149</c:v>
                </c:pt>
                <c:pt idx="59">
                  <c:v>109.39041660881084</c:v>
                </c:pt>
                <c:pt idx="60">
                  <c:v>109.60971543380271</c:v>
                </c:pt>
                <c:pt idx="61">
                  <c:v>109.37359583307516</c:v>
                </c:pt>
                <c:pt idx="62">
                  <c:v>108.73478188366872</c:v>
                </c:pt>
                <c:pt idx="63">
                  <c:v>110.08086406560487</c:v>
                </c:pt>
                <c:pt idx="64">
                  <c:v>111.16771408635115</c:v>
                </c:pt>
                <c:pt idx="65">
                  <c:v>109.69810556153845</c:v>
                </c:pt>
                <c:pt idx="66">
                  <c:v>110.90377956419687</c:v>
                </c:pt>
                <c:pt idx="67">
                  <c:v>110.18648762633147</c:v>
                </c:pt>
                <c:pt idx="68">
                  <c:v>110.49945885304123</c:v>
                </c:pt>
                <c:pt idx="69">
                  <c:v>110.55372407818963</c:v>
                </c:pt>
                <c:pt idx="70">
                  <c:v>110.642984995631</c:v>
                </c:pt>
                <c:pt idx="71">
                  <c:v>110.4209791851906</c:v>
                </c:pt>
                <c:pt idx="72">
                  <c:v>110.41222425453411</c:v>
                </c:pt>
                <c:pt idx="73">
                  <c:v>112.01890804859258</c:v>
                </c:pt>
                <c:pt idx="74">
                  <c:v>115.63075227786716</c:v>
                </c:pt>
                <c:pt idx="75">
                  <c:v>115.57882863036575</c:v>
                </c:pt>
                <c:pt idx="76">
                  <c:v>113.75221719501464</c:v>
                </c:pt>
                <c:pt idx="77">
                  <c:v>113.85947672168116</c:v>
                </c:pt>
                <c:pt idx="78">
                  <c:v>114.08786460169749</c:v>
                </c:pt>
                <c:pt idx="79">
                  <c:v>114.79600686882628</c:v>
                </c:pt>
                <c:pt idx="80">
                  <c:v>115.58526558021728</c:v>
                </c:pt>
                <c:pt idx="81">
                  <c:v>115.10079480561141</c:v>
                </c:pt>
                <c:pt idx="82">
                  <c:v>114.82988273205152</c:v>
                </c:pt>
                <c:pt idx="83">
                  <c:v>113.67877858267157</c:v>
                </c:pt>
                <c:pt idx="84">
                  <c:v>112.14353533096221</c:v>
                </c:pt>
                <c:pt idx="85">
                  <c:v>112.40387453104232</c:v>
                </c:pt>
                <c:pt idx="86">
                  <c:v>111.22453361107425</c:v>
                </c:pt>
                <c:pt idx="87">
                  <c:v>111.57788731459289</c:v>
                </c:pt>
                <c:pt idx="88">
                  <c:v>111.94809484896241</c:v>
                </c:pt>
                <c:pt idx="89">
                  <c:v>113.509066308946</c:v>
                </c:pt>
                <c:pt idx="90">
                  <c:v>112.60180840286539</c:v>
                </c:pt>
                <c:pt idx="91">
                  <c:v>112.59597849225793</c:v>
                </c:pt>
                <c:pt idx="92">
                  <c:v>111.92296577655135</c:v>
                </c:pt>
                <c:pt idx="93">
                  <c:v>112.70084712846433</c:v>
                </c:pt>
                <c:pt idx="94">
                  <c:v>112.86337335017167</c:v>
                </c:pt>
                <c:pt idx="95">
                  <c:v>112.99737247737363</c:v>
                </c:pt>
                <c:pt idx="96">
                  <c:v>112.86671606103604</c:v>
                </c:pt>
                <c:pt idx="97">
                  <c:v>110.15217941334596</c:v>
                </c:pt>
                <c:pt idx="98">
                  <c:v>110.19180124232341</c:v>
                </c:pt>
                <c:pt idx="99">
                  <c:v>110.48803706100705</c:v>
                </c:pt>
                <c:pt idx="100">
                  <c:v>110.25059201695181</c:v>
                </c:pt>
                <c:pt idx="101">
                  <c:v>110.17888734561213</c:v>
                </c:pt>
                <c:pt idx="102">
                  <c:v>108.90105607178438</c:v>
                </c:pt>
                <c:pt idx="103">
                  <c:v>108.5151849799402</c:v>
                </c:pt>
                <c:pt idx="104">
                  <c:v>108.49070747606805</c:v>
                </c:pt>
                <c:pt idx="105">
                  <c:v>111.91839137978228</c:v>
                </c:pt>
                <c:pt idx="106">
                  <c:v>113.02018229551578</c:v>
                </c:pt>
                <c:pt idx="107">
                  <c:v>112.35895331738732</c:v>
                </c:pt>
                <c:pt idx="108">
                  <c:v>112.82507724429638</c:v>
                </c:pt>
                <c:pt idx="109">
                  <c:v>111.93926672350231</c:v>
                </c:pt>
                <c:pt idx="110">
                  <c:v>111.4636129079508</c:v>
                </c:pt>
                <c:pt idx="111">
                  <c:v>111.6410976785142</c:v>
                </c:pt>
                <c:pt idx="112">
                  <c:v>112.03235308125873</c:v>
                </c:pt>
                <c:pt idx="113">
                  <c:v>111.56080185145328</c:v>
                </c:pt>
                <c:pt idx="114">
                  <c:v>111.11381111737542</c:v>
                </c:pt>
                <c:pt idx="115">
                  <c:v>110.41921061711743</c:v>
                </c:pt>
                <c:pt idx="116">
                  <c:v>110.19010749856139</c:v>
                </c:pt>
                <c:pt idx="117">
                  <c:v>110.11962012732791</c:v>
                </c:pt>
                <c:pt idx="118">
                  <c:v>111.26092239388018</c:v>
                </c:pt>
                <c:pt idx="119">
                  <c:v>110.58454081565246</c:v>
                </c:pt>
                <c:pt idx="120">
                  <c:v>110.71199366618016</c:v>
                </c:pt>
                <c:pt idx="121">
                  <c:v>110.83072154851237</c:v>
                </c:pt>
                <c:pt idx="122">
                  <c:v>111.21554275577392</c:v>
                </c:pt>
                <c:pt idx="123">
                  <c:v>112.91391115980878</c:v>
                </c:pt>
                <c:pt idx="124">
                  <c:v>112.17437809655831</c:v>
                </c:pt>
                <c:pt idx="125">
                  <c:v>111.9015639052906</c:v>
                </c:pt>
                <c:pt idx="126">
                  <c:v>111.4786516902885</c:v>
                </c:pt>
                <c:pt idx="127">
                  <c:v>110.82171998699096</c:v>
                </c:pt>
                <c:pt idx="128">
                  <c:v>110.58625638194493</c:v>
                </c:pt>
                <c:pt idx="129">
                  <c:v>109.37505380031484</c:v>
                </c:pt>
                <c:pt idx="130">
                  <c:v>111.08199327925884</c:v>
                </c:pt>
                <c:pt idx="131">
                  <c:v>110.42108785763553</c:v>
                </c:pt>
                <c:pt idx="132">
                  <c:v>110.76166972702474</c:v>
                </c:pt>
                <c:pt idx="133">
                  <c:v>110.62129659167896</c:v>
                </c:pt>
                <c:pt idx="134">
                  <c:v>109.87838685792119</c:v>
                </c:pt>
                <c:pt idx="135">
                  <c:v>110.254347753541</c:v>
                </c:pt>
                <c:pt idx="136">
                  <c:v>110.25842220434654</c:v>
                </c:pt>
                <c:pt idx="137">
                  <c:v>110.48403637787659</c:v>
                </c:pt>
                <c:pt idx="138">
                  <c:v>111.00318884589427</c:v>
                </c:pt>
                <c:pt idx="139">
                  <c:v>111.06254386241825</c:v>
                </c:pt>
                <c:pt idx="140">
                  <c:v>111.16494051557532</c:v>
                </c:pt>
                <c:pt idx="141">
                  <c:v>111.28885174450959</c:v>
                </c:pt>
                <c:pt idx="142">
                  <c:v>112.62364314648853</c:v>
                </c:pt>
                <c:pt idx="143">
                  <c:v>112.26220811167664</c:v>
                </c:pt>
                <c:pt idx="144">
                  <c:v>112.41750060918584</c:v>
                </c:pt>
                <c:pt idx="145">
                  <c:v>112.64367938586963</c:v>
                </c:pt>
                <c:pt idx="146">
                  <c:v>112.37329759767829</c:v>
                </c:pt>
                <c:pt idx="147">
                  <c:v>112.15832713796593</c:v>
                </c:pt>
                <c:pt idx="148">
                  <c:v>111.35518390541407</c:v>
                </c:pt>
                <c:pt idx="149">
                  <c:v>110.53914315629598</c:v>
                </c:pt>
                <c:pt idx="150">
                  <c:v>110.26001920854884</c:v>
                </c:pt>
                <c:pt idx="151">
                  <c:v>110.49895607536507</c:v>
                </c:pt>
                <c:pt idx="152">
                  <c:v>110.53445139191147</c:v>
                </c:pt>
                <c:pt idx="153">
                  <c:v>110.96080423494276</c:v>
                </c:pt>
                <c:pt idx="154">
                  <c:v>111.08818461501275</c:v>
                </c:pt>
                <c:pt idx="155">
                  <c:v>111.1539288034099</c:v>
                </c:pt>
                <c:pt idx="156">
                  <c:v>110.66866449739074</c:v>
                </c:pt>
                <c:pt idx="157">
                  <c:v>110.20385688122713</c:v>
                </c:pt>
                <c:pt idx="158">
                  <c:v>110.29402507969219</c:v>
                </c:pt>
                <c:pt idx="159">
                  <c:v>109.92093514073852</c:v>
                </c:pt>
                <c:pt idx="160">
                  <c:v>110.4000106144923</c:v>
                </c:pt>
                <c:pt idx="161">
                  <c:v>109.41561539657512</c:v>
                </c:pt>
                <c:pt idx="162">
                  <c:v>110.46791669353048</c:v>
                </c:pt>
                <c:pt idx="163">
                  <c:v>112.24065965562212</c:v>
                </c:pt>
                <c:pt idx="164">
                  <c:v>113.07250300185524</c:v>
                </c:pt>
                <c:pt idx="165">
                  <c:v>112.33468144853678</c:v>
                </c:pt>
                <c:pt idx="166">
                  <c:v>112.63971551519191</c:v>
                </c:pt>
                <c:pt idx="167">
                  <c:v>112.50174333683805</c:v>
                </c:pt>
                <c:pt idx="168">
                  <c:v>111.3973116830161</c:v>
                </c:pt>
                <c:pt idx="169">
                  <c:v>110.90579170802039</c:v>
                </c:pt>
                <c:pt idx="170">
                  <c:v>111.30648853240555</c:v>
                </c:pt>
                <c:pt idx="171">
                  <c:v>110.5323804317094</c:v>
                </c:pt>
                <c:pt idx="172">
                  <c:v>108.98578412156006</c:v>
                </c:pt>
                <c:pt idx="173">
                  <c:v>107.54887381903453</c:v>
                </c:pt>
                <c:pt idx="174">
                  <c:v>105.67901352744289</c:v>
                </c:pt>
                <c:pt idx="175">
                  <c:v>106.5252680256513</c:v>
                </c:pt>
                <c:pt idx="176">
                  <c:v>100.93625489328339</c:v>
                </c:pt>
                <c:pt idx="177">
                  <c:v>102.00890890729029</c:v>
                </c:pt>
                <c:pt idx="178">
                  <c:v>101.17924365201443</c:v>
                </c:pt>
                <c:pt idx="179">
                  <c:v>96.578449770535371</c:v>
                </c:pt>
                <c:pt idx="180">
                  <c:v>98.543214228647031</c:v>
                </c:pt>
                <c:pt idx="181">
                  <c:v>98.623789935303634</c:v>
                </c:pt>
                <c:pt idx="182">
                  <c:v>98.037493127495722</c:v>
                </c:pt>
                <c:pt idx="183">
                  <c:v>97.609749116880479</c:v>
                </c:pt>
                <c:pt idx="184">
                  <c:v>97.22567902119475</c:v>
                </c:pt>
                <c:pt idx="185">
                  <c:v>98.942015218839487</c:v>
                </c:pt>
                <c:pt idx="186">
                  <c:v>99.980204750714947</c:v>
                </c:pt>
                <c:pt idx="187">
                  <c:v>99.977305824262004</c:v>
                </c:pt>
                <c:pt idx="188">
                  <c:v>100.41523639065997</c:v>
                </c:pt>
                <c:pt idx="189">
                  <c:v>98.77212899307338</c:v>
                </c:pt>
                <c:pt idx="190">
                  <c:v>100.87020369621629</c:v>
                </c:pt>
                <c:pt idx="191">
                  <c:v>102.53994048913215</c:v>
                </c:pt>
                <c:pt idx="192">
                  <c:v>102.9638259335985</c:v>
                </c:pt>
                <c:pt idx="193">
                  <c:v>102.89832381132007</c:v>
                </c:pt>
                <c:pt idx="194">
                  <c:v>102.62153976532434</c:v>
                </c:pt>
                <c:pt idx="195">
                  <c:v>101.71179469985978</c:v>
                </c:pt>
                <c:pt idx="196">
                  <c:v>101.45825698385714</c:v>
                </c:pt>
                <c:pt idx="197">
                  <c:v>101.71000667615884</c:v>
                </c:pt>
                <c:pt idx="198">
                  <c:v>103.40062486681046</c:v>
                </c:pt>
                <c:pt idx="199">
                  <c:v>103.65234529510455</c:v>
                </c:pt>
                <c:pt idx="200">
                  <c:v>104.16670702702358</c:v>
                </c:pt>
                <c:pt idx="201">
                  <c:v>104.30450441848708</c:v>
                </c:pt>
                <c:pt idx="202">
                  <c:v>103.12171602335681</c:v>
                </c:pt>
                <c:pt idx="203">
                  <c:v>102.44108436164302</c:v>
                </c:pt>
                <c:pt idx="204">
                  <c:v>102.93059111067815</c:v>
                </c:pt>
                <c:pt idx="205">
                  <c:v>103.44315759151647</c:v>
                </c:pt>
                <c:pt idx="206">
                  <c:v>104.87621958543014</c:v>
                </c:pt>
                <c:pt idx="207">
                  <c:v>105.30802485908811</c:v>
                </c:pt>
                <c:pt idx="208">
                  <c:v>106.91810279707015</c:v>
                </c:pt>
                <c:pt idx="209">
                  <c:v>105.77861199539643</c:v>
                </c:pt>
                <c:pt idx="210">
                  <c:v>107.04739488515939</c:v>
                </c:pt>
                <c:pt idx="211">
                  <c:v>107.26491452591873</c:v>
                </c:pt>
                <c:pt idx="212">
                  <c:v>108.26783938801113</c:v>
                </c:pt>
                <c:pt idx="213">
                  <c:v>109.10712693180331</c:v>
                </c:pt>
                <c:pt idx="214">
                  <c:v>109.92687571609957</c:v>
                </c:pt>
                <c:pt idx="215">
                  <c:v>108.77143423296194</c:v>
                </c:pt>
                <c:pt idx="216">
                  <c:v>107.78614949453517</c:v>
                </c:pt>
                <c:pt idx="217">
                  <c:v>106.79735884526576</c:v>
                </c:pt>
                <c:pt idx="218">
                  <c:v>107.60656251501534</c:v>
                </c:pt>
                <c:pt idx="219">
                  <c:v>110.28019763656258</c:v>
                </c:pt>
                <c:pt idx="220">
                  <c:v>110.44213288486112</c:v>
                </c:pt>
                <c:pt idx="221">
                  <c:v>110.79980822700546</c:v>
                </c:pt>
                <c:pt idx="222">
                  <c:v>111.51285791234619</c:v>
                </c:pt>
                <c:pt idx="223">
                  <c:v>111.2828573653531</c:v>
                </c:pt>
                <c:pt idx="224">
                  <c:v>112.62437945993942</c:v>
                </c:pt>
                <c:pt idx="225">
                  <c:v>111.64618068450095</c:v>
                </c:pt>
                <c:pt idx="226">
                  <c:v>111.67395408607382</c:v>
                </c:pt>
                <c:pt idx="227">
                  <c:v>110.5760181699923</c:v>
                </c:pt>
                <c:pt idx="228">
                  <c:v>110.86958554946139</c:v>
                </c:pt>
                <c:pt idx="229">
                  <c:v>112.68321799831088</c:v>
                </c:pt>
                <c:pt idx="230">
                  <c:v>113.99757277541637</c:v>
                </c:pt>
                <c:pt idx="231">
                  <c:v>115.06001033005279</c:v>
                </c:pt>
                <c:pt idx="232">
                  <c:v>114.90370551321068</c:v>
                </c:pt>
                <c:pt idx="233">
                  <c:v>113.65779996806083</c:v>
                </c:pt>
                <c:pt idx="234">
                  <c:v>112.69286198205019</c:v>
                </c:pt>
                <c:pt idx="235">
                  <c:v>114.05667832627435</c:v>
                </c:pt>
                <c:pt idx="236">
                  <c:v>115.83524960025761</c:v>
                </c:pt>
                <c:pt idx="237">
                  <c:v>115.64423791223751</c:v>
                </c:pt>
                <c:pt idx="238">
                  <c:v>114.62126015782503</c:v>
                </c:pt>
                <c:pt idx="239">
                  <c:v>115.66384664426674</c:v>
                </c:pt>
                <c:pt idx="240">
                  <c:v>115.68755447308537</c:v>
                </c:pt>
                <c:pt idx="241">
                  <c:v>115.91171716212932</c:v>
                </c:pt>
                <c:pt idx="242">
                  <c:v>114.51308465484799</c:v>
                </c:pt>
                <c:pt idx="243">
                  <c:v>113.91534594265387</c:v>
                </c:pt>
                <c:pt idx="244">
                  <c:v>112.28698272381331</c:v>
                </c:pt>
                <c:pt idx="245">
                  <c:v>113.18305813730329</c:v>
                </c:pt>
                <c:pt idx="246">
                  <c:v>112.48711941141789</c:v>
                </c:pt>
                <c:pt idx="247">
                  <c:v>112.89686485607407</c:v>
                </c:pt>
                <c:pt idx="248">
                  <c:v>113.36362586482429</c:v>
                </c:pt>
                <c:pt idx="249">
                  <c:v>113.09794398967641</c:v>
                </c:pt>
                <c:pt idx="250">
                  <c:v>114.63401199768423</c:v>
                </c:pt>
                <c:pt idx="251">
                  <c:v>114.11196108767078</c:v>
                </c:pt>
                <c:pt idx="252">
                  <c:v>114.73862044617498</c:v>
                </c:pt>
                <c:pt idx="253">
                  <c:v>114.94596397247288</c:v>
                </c:pt>
                <c:pt idx="254">
                  <c:v>116.55785718366063</c:v>
                </c:pt>
                <c:pt idx="255">
                  <c:v>116.09916120383443</c:v>
                </c:pt>
                <c:pt idx="256">
                  <c:v>116.34225252751381</c:v>
                </c:pt>
                <c:pt idx="257">
                  <c:v>117.84346371139776</c:v>
                </c:pt>
                <c:pt idx="258">
                  <c:v>118.21912279958312</c:v>
                </c:pt>
                <c:pt idx="259">
                  <c:v>116.88343721332227</c:v>
                </c:pt>
                <c:pt idx="260">
                  <c:v>117.13802684064252</c:v>
                </c:pt>
                <c:pt idx="261">
                  <c:v>117.0802197238331</c:v>
                </c:pt>
                <c:pt idx="262">
                  <c:v>116.81349109705157</c:v>
                </c:pt>
                <c:pt idx="263">
                  <c:v>117.72593248218526</c:v>
                </c:pt>
                <c:pt idx="264">
                  <c:v>118.18102228372145</c:v>
                </c:pt>
                <c:pt idx="265">
                  <c:v>118.3981150979894</c:v>
                </c:pt>
                <c:pt idx="266">
                  <c:v>117.48614651006118</c:v>
                </c:pt>
                <c:pt idx="267">
                  <c:v>118.59220031961279</c:v>
                </c:pt>
                <c:pt idx="268">
                  <c:v>118.73080604515229</c:v>
                </c:pt>
                <c:pt idx="269">
                  <c:v>118.51391014690242</c:v>
                </c:pt>
                <c:pt idx="270">
                  <c:v>118.82208642286477</c:v>
                </c:pt>
                <c:pt idx="271">
                  <c:v>118.47080777455253</c:v>
                </c:pt>
                <c:pt idx="272">
                  <c:v>118.62903451119291</c:v>
                </c:pt>
                <c:pt idx="273">
                  <c:v>119.25148219285056</c:v>
                </c:pt>
                <c:pt idx="274">
                  <c:v>119.8733550267947</c:v>
                </c:pt>
                <c:pt idx="275">
                  <c:v>118.68114176504328</c:v>
                </c:pt>
                <c:pt idx="276">
                  <c:v>117.15812515270335</c:v>
                </c:pt>
                <c:pt idx="277">
                  <c:v>116.58764229155044</c:v>
                </c:pt>
                <c:pt idx="278">
                  <c:v>116.72679834586036</c:v>
                </c:pt>
                <c:pt idx="279">
                  <c:v>116.70541944091512</c:v>
                </c:pt>
                <c:pt idx="280">
                  <c:v>116.81167803194178</c:v>
                </c:pt>
                <c:pt idx="281">
                  <c:v>115.97266044374619</c:v>
                </c:pt>
                <c:pt idx="282">
                  <c:v>115.05913121898055</c:v>
                </c:pt>
                <c:pt idx="283">
                  <c:v>115.3724074408853</c:v>
                </c:pt>
                <c:pt idx="284">
                  <c:v>115.62401877526941</c:v>
                </c:pt>
                <c:pt idx="285">
                  <c:v>115.64365953871298</c:v>
                </c:pt>
                <c:pt idx="286">
                  <c:v>115.0209384575483</c:v>
                </c:pt>
                <c:pt idx="287">
                  <c:v>115.50864581530053</c:v>
                </c:pt>
                <c:pt idx="288">
                  <c:v>116.12571665736841</c:v>
                </c:pt>
                <c:pt idx="289">
                  <c:v>116.67898546736515</c:v>
                </c:pt>
                <c:pt idx="290">
                  <c:v>115.69217313311975</c:v>
                </c:pt>
                <c:pt idx="291">
                  <c:v>115.85784558868532</c:v>
                </c:pt>
                <c:pt idx="292">
                  <c:v>115.77867791177346</c:v>
                </c:pt>
                <c:pt idx="293">
                  <c:v>115.10779755871116</c:v>
                </c:pt>
                <c:pt idx="294">
                  <c:v>115.61731875559957</c:v>
                </c:pt>
                <c:pt idx="295">
                  <c:v>113.95565700625502</c:v>
                </c:pt>
                <c:pt idx="296">
                  <c:v>115.46241112390189</c:v>
                </c:pt>
                <c:pt idx="297">
                  <c:v>115.63958084987765</c:v>
                </c:pt>
                <c:pt idx="298">
                  <c:v>116.25131000264184</c:v>
                </c:pt>
                <c:pt idx="299">
                  <c:v>117.23300442823925</c:v>
                </c:pt>
                <c:pt idx="300">
                  <c:v>115.66618072340933</c:v>
                </c:pt>
                <c:pt idx="301">
                  <c:v>115.58761924161998</c:v>
                </c:pt>
                <c:pt idx="302">
                  <c:v>115.55238871001085</c:v>
                </c:pt>
                <c:pt idx="303">
                  <c:v>115.87301216592255</c:v>
                </c:pt>
                <c:pt idx="304">
                  <c:v>115.46634539359519</c:v>
                </c:pt>
                <c:pt idx="305">
                  <c:v>116.02167530202742</c:v>
                </c:pt>
                <c:pt idx="306">
                  <c:v>115.21448714276528</c:v>
                </c:pt>
                <c:pt idx="307">
                  <c:v>114.9225127297279</c:v>
                </c:pt>
                <c:pt idx="308">
                  <c:v>115.81521307657319</c:v>
                </c:pt>
                <c:pt idx="309">
                  <c:v>116.66894403060486</c:v>
                </c:pt>
                <c:pt idx="310">
                  <c:v>116.28144296796496</c:v>
                </c:pt>
                <c:pt idx="311">
                  <c:v>115.99527952919746</c:v>
                </c:pt>
                <c:pt idx="312">
                  <c:v>116.11992994456362</c:v>
                </c:pt>
                <c:pt idx="313">
                  <c:v>116.10664909765707</c:v>
                </c:pt>
                <c:pt idx="314">
                  <c:v>115.69539369520604</c:v>
                </c:pt>
                <c:pt idx="315">
                  <c:v>116.15868758612599</c:v>
                </c:pt>
                <c:pt idx="316">
                  <c:v>116.12923712342878</c:v>
                </c:pt>
                <c:pt idx="317">
                  <c:v>115.79502707868976</c:v>
                </c:pt>
                <c:pt idx="318">
                  <c:v>115.48050317224077</c:v>
                </c:pt>
                <c:pt idx="319">
                  <c:v>115.49205024106676</c:v>
                </c:pt>
                <c:pt idx="320">
                  <c:v>115.1647886253192</c:v>
                </c:pt>
                <c:pt idx="321">
                  <c:v>115.63209441056165</c:v>
                </c:pt>
                <c:pt idx="322">
                  <c:v>115.61823657440279</c:v>
                </c:pt>
                <c:pt idx="323">
                  <c:v>116.28605942435107</c:v>
                </c:pt>
                <c:pt idx="324">
                  <c:v>115.84005630667959</c:v>
                </c:pt>
                <c:pt idx="325">
                  <c:v>114.95563519835193</c:v>
                </c:pt>
                <c:pt idx="326">
                  <c:v>115.43038536767918</c:v>
                </c:pt>
                <c:pt idx="327">
                  <c:v>115.29520879067961</c:v>
                </c:pt>
                <c:pt idx="328">
                  <c:v>114.91585087761187</c:v>
                </c:pt>
                <c:pt idx="329">
                  <c:v>115.06874317204641</c:v>
                </c:pt>
                <c:pt idx="330">
                  <c:v>114.93356729237799</c:v>
                </c:pt>
                <c:pt idx="331">
                  <c:v>114.19451662068231</c:v>
                </c:pt>
                <c:pt idx="332">
                  <c:v>115.18722626372251</c:v>
                </c:pt>
                <c:pt idx="333">
                  <c:v>115.38679957497568</c:v>
                </c:pt>
                <c:pt idx="334">
                  <c:v>114.98603510263587</c:v>
                </c:pt>
                <c:pt idx="335">
                  <c:v>114.7999950191267</c:v>
                </c:pt>
                <c:pt idx="336">
                  <c:v>114.58041254279736</c:v>
                </c:pt>
                <c:pt idx="337">
                  <c:v>114.29429444452128</c:v>
                </c:pt>
                <c:pt idx="338">
                  <c:v>113.85122997497982</c:v>
                </c:pt>
                <c:pt idx="339">
                  <c:v>114.60211070028696</c:v>
                </c:pt>
                <c:pt idx="340">
                  <c:v>114.56400410810346</c:v>
                </c:pt>
                <c:pt idx="341">
                  <c:v>115.39457348080968</c:v>
                </c:pt>
                <c:pt idx="342">
                  <c:v>116.7603414995172</c:v>
                </c:pt>
                <c:pt idx="343">
                  <c:v>115.87965193769612</c:v>
                </c:pt>
                <c:pt idx="344">
                  <c:v>116.69181249239125</c:v>
                </c:pt>
                <c:pt idx="345">
                  <c:v>116.91842827855564</c:v>
                </c:pt>
                <c:pt idx="346">
                  <c:v>117.13179365694631</c:v>
                </c:pt>
                <c:pt idx="347">
                  <c:v>117.74202137227766</c:v>
                </c:pt>
                <c:pt idx="348">
                  <c:v>118.20688747783231</c:v>
                </c:pt>
                <c:pt idx="349">
                  <c:v>117.82881010742032</c:v>
                </c:pt>
                <c:pt idx="350">
                  <c:v>117.37079970699985</c:v>
                </c:pt>
                <c:pt idx="351">
                  <c:v>117.30729392846089</c:v>
                </c:pt>
                <c:pt idx="352">
                  <c:v>118.14752154854722</c:v>
                </c:pt>
                <c:pt idx="353">
                  <c:v>119.18700740016467</c:v>
                </c:pt>
                <c:pt idx="354">
                  <c:v>118.72846071511093</c:v>
                </c:pt>
                <c:pt idx="355">
                  <c:v>118.55346208879551</c:v>
                </c:pt>
                <c:pt idx="356">
                  <c:v>118.0526134941649</c:v>
                </c:pt>
                <c:pt idx="357">
                  <c:v>118.703540608053</c:v>
                </c:pt>
                <c:pt idx="358">
                  <c:v>119.00153380873286</c:v>
                </c:pt>
                <c:pt idx="359">
                  <c:v>119.53186995599724</c:v>
                </c:pt>
                <c:pt idx="360">
                  <c:v>119.71179146501461</c:v>
                </c:pt>
                <c:pt idx="361">
                  <c:v>118.5140980679224</c:v>
                </c:pt>
                <c:pt idx="362">
                  <c:v>118.65482103196064</c:v>
                </c:pt>
                <c:pt idx="363">
                  <c:v>118.84567947135641</c:v>
                </c:pt>
                <c:pt idx="364">
                  <c:v>119.89591811637726</c:v>
                </c:pt>
                <c:pt idx="365">
                  <c:v>121.12449417517364</c:v>
                </c:pt>
                <c:pt idx="366">
                  <c:v>120.70253371660726</c:v>
                </c:pt>
                <c:pt idx="367">
                  <c:v>120.14732063064562</c:v>
                </c:pt>
                <c:pt idx="368">
                  <c:v>119.1629545491253</c:v>
                </c:pt>
                <c:pt idx="369">
                  <c:v>117.33552377248699</c:v>
                </c:pt>
                <c:pt idx="370">
                  <c:v>117.21084181512106</c:v>
                </c:pt>
                <c:pt idx="371">
                  <c:v>115.14641703337639</c:v>
                </c:pt>
                <c:pt idx="372">
                  <c:v>115.6644006693918</c:v>
                </c:pt>
                <c:pt idx="373">
                  <c:v>115.45193293343485</c:v>
                </c:pt>
                <c:pt idx="374">
                  <c:v>115.67955508135709</c:v>
                </c:pt>
                <c:pt idx="375">
                  <c:v>115.84786574821651</c:v>
                </c:pt>
                <c:pt idx="376">
                  <c:v>115.05664976616183</c:v>
                </c:pt>
                <c:pt idx="377">
                  <c:v>114.62438354657164</c:v>
                </c:pt>
                <c:pt idx="378">
                  <c:v>115.51439445980421</c:v>
                </c:pt>
                <c:pt idx="379">
                  <c:v>117.02660282545027</c:v>
                </c:pt>
                <c:pt idx="380">
                  <c:v>116.61581955456474</c:v>
                </c:pt>
                <c:pt idx="381">
                  <c:v>116.92741807145313</c:v>
                </c:pt>
                <c:pt idx="382">
                  <c:v>115.57759245405826</c:v>
                </c:pt>
                <c:pt idx="383">
                  <c:v>116.09890256274166</c:v>
                </c:pt>
                <c:pt idx="384">
                  <c:v>115.12832233843841</c:v>
                </c:pt>
                <c:pt idx="385">
                  <c:v>114.59192404144061</c:v>
                </c:pt>
                <c:pt idx="386">
                  <c:v>113.27827758804153</c:v>
                </c:pt>
                <c:pt idx="387">
                  <c:v>114.29319308407457</c:v>
                </c:pt>
                <c:pt idx="388">
                  <c:v>113.89348534258366</c:v>
                </c:pt>
                <c:pt idx="389">
                  <c:v>111.72631531616999</c:v>
                </c:pt>
                <c:pt idx="390">
                  <c:v>111.77357784682631</c:v>
                </c:pt>
                <c:pt idx="391">
                  <c:v>109.6957226666343</c:v>
                </c:pt>
                <c:pt idx="392">
                  <c:v>110.7905755721311</c:v>
                </c:pt>
                <c:pt idx="393">
                  <c:v>108.60725875375356</c:v>
                </c:pt>
                <c:pt idx="394">
                  <c:v>110.34792062523938</c:v>
                </c:pt>
                <c:pt idx="395">
                  <c:v>111.50627564184113</c:v>
                </c:pt>
                <c:pt idx="396">
                  <c:v>110.12596223738159</c:v>
                </c:pt>
                <c:pt idx="397">
                  <c:v>110.56063650338903</c:v>
                </c:pt>
                <c:pt idx="398">
                  <c:v>109.88569844132405</c:v>
                </c:pt>
                <c:pt idx="399">
                  <c:v>110.83443872829972</c:v>
                </c:pt>
                <c:pt idx="400">
                  <c:v>110.07721201195992</c:v>
                </c:pt>
                <c:pt idx="401">
                  <c:v>111.41243453330978</c:v>
                </c:pt>
                <c:pt idx="402">
                  <c:v>112.08433614192624</c:v>
                </c:pt>
                <c:pt idx="403">
                  <c:v>113.24812840800844</c:v>
                </c:pt>
                <c:pt idx="404">
                  <c:v>113.09077967729267</c:v>
                </c:pt>
                <c:pt idx="405">
                  <c:v>113.2323791695112</c:v>
                </c:pt>
                <c:pt idx="406">
                  <c:v>112.89551341500184</c:v>
                </c:pt>
                <c:pt idx="407">
                  <c:v>113.01467529975052</c:v>
                </c:pt>
                <c:pt idx="408">
                  <c:v>112.95303024900537</c:v>
                </c:pt>
                <c:pt idx="409">
                  <c:v>113.71533335414418</c:v>
                </c:pt>
                <c:pt idx="410">
                  <c:v>113.85347782420844</c:v>
                </c:pt>
                <c:pt idx="411">
                  <c:v>113.3362523800586</c:v>
                </c:pt>
                <c:pt idx="412">
                  <c:v>114.32200314729813</c:v>
                </c:pt>
                <c:pt idx="413">
                  <c:v>114.14621133622531</c:v>
                </c:pt>
                <c:pt idx="414">
                  <c:v>113.94215230393309</c:v>
                </c:pt>
                <c:pt idx="415">
                  <c:v>114.44726655202473</c:v>
                </c:pt>
                <c:pt idx="416">
                  <c:v>114.92772279062036</c:v>
                </c:pt>
                <c:pt idx="417">
                  <c:v>115.00947312411091</c:v>
                </c:pt>
                <c:pt idx="418">
                  <c:v>114.81984207985973</c:v>
                </c:pt>
                <c:pt idx="419">
                  <c:v>115.39431302160536</c:v>
                </c:pt>
                <c:pt idx="420">
                  <c:v>116.08390822482316</c:v>
                </c:pt>
                <c:pt idx="421">
                  <c:v>115.13906424478516</c:v>
                </c:pt>
                <c:pt idx="422">
                  <c:v>114.68437905989849</c:v>
                </c:pt>
                <c:pt idx="423">
                  <c:v>113.61287906465574</c:v>
                </c:pt>
                <c:pt idx="424">
                  <c:v>113.27782009188256</c:v>
                </c:pt>
                <c:pt idx="425">
                  <c:v>113.16951011899172</c:v>
                </c:pt>
                <c:pt idx="426">
                  <c:v>114.22013523788493</c:v>
                </c:pt>
                <c:pt idx="427">
                  <c:v>114.82085694566916</c:v>
                </c:pt>
                <c:pt idx="428">
                  <c:v>114.50314721700819</c:v>
                </c:pt>
                <c:pt idx="429">
                  <c:v>114.28066992504583</c:v>
                </c:pt>
                <c:pt idx="430">
                  <c:v>114.76217901587002</c:v>
                </c:pt>
                <c:pt idx="431">
                  <c:v>114.26244951574527</c:v>
                </c:pt>
                <c:pt idx="432">
                  <c:v>113.17130714901536</c:v>
                </c:pt>
                <c:pt idx="433">
                  <c:v>113.08778992357853</c:v>
                </c:pt>
                <c:pt idx="434">
                  <c:v>112.70714299108346</c:v>
                </c:pt>
                <c:pt idx="435">
                  <c:v>111.46007139573024</c:v>
                </c:pt>
                <c:pt idx="436">
                  <c:v>111.27164868920021</c:v>
                </c:pt>
                <c:pt idx="437">
                  <c:v>112.14790275599104</c:v>
                </c:pt>
                <c:pt idx="438">
                  <c:v>111.39465179168108</c:v>
                </c:pt>
                <c:pt idx="439">
                  <c:v>112.38618307367193</c:v>
                </c:pt>
                <c:pt idx="440">
                  <c:v>112.1608683787143</c:v>
                </c:pt>
                <c:pt idx="441">
                  <c:v>112.69783615538829</c:v>
                </c:pt>
                <c:pt idx="442">
                  <c:v>112.2357806387009</c:v>
                </c:pt>
                <c:pt idx="443">
                  <c:v>111.71995476639201</c:v>
                </c:pt>
                <c:pt idx="444">
                  <c:v>111.55231301730799</c:v>
                </c:pt>
                <c:pt idx="445">
                  <c:v>111.79612445341598</c:v>
                </c:pt>
                <c:pt idx="446">
                  <c:v>112.30040999590382</c:v>
                </c:pt>
                <c:pt idx="447">
                  <c:v>111.48579803782647</c:v>
                </c:pt>
                <c:pt idx="448">
                  <c:v>112.4475505557217</c:v>
                </c:pt>
                <c:pt idx="449">
                  <c:v>113.37905132718828</c:v>
                </c:pt>
                <c:pt idx="450">
                  <c:v>113.18433396788183</c:v>
                </c:pt>
                <c:pt idx="451">
                  <c:v>112.74603680437755</c:v>
                </c:pt>
                <c:pt idx="452">
                  <c:v>112.76100108059579</c:v>
                </c:pt>
                <c:pt idx="453">
                  <c:v>113.54052353142991</c:v>
                </c:pt>
                <c:pt idx="454">
                  <c:v>113.95131462495688</c:v>
                </c:pt>
                <c:pt idx="455">
                  <c:v>115.05507473836779</c:v>
                </c:pt>
                <c:pt idx="456">
                  <c:v>115.26840329869246</c:v>
                </c:pt>
                <c:pt idx="457">
                  <c:v>114.69084119533561</c:v>
                </c:pt>
                <c:pt idx="458">
                  <c:v>114.35250373215355</c:v>
                </c:pt>
                <c:pt idx="459">
                  <c:v>114.36343832218807</c:v>
                </c:pt>
                <c:pt idx="460">
                  <c:v>114.71454899854962</c:v>
                </c:pt>
                <c:pt idx="461">
                  <c:v>115.08688722565168</c:v>
                </c:pt>
                <c:pt idx="462">
                  <c:v>116.19004722568835</c:v>
                </c:pt>
                <c:pt idx="463">
                  <c:v>116.13075557440604</c:v>
                </c:pt>
                <c:pt idx="464">
                  <c:v>112.02177909215274</c:v>
                </c:pt>
                <c:pt idx="465">
                  <c:v>112.76867970181094</c:v>
                </c:pt>
                <c:pt idx="466">
                  <c:v>111.06677821820537</c:v>
                </c:pt>
                <c:pt idx="467">
                  <c:v>111.33557722933915</c:v>
                </c:pt>
                <c:pt idx="468">
                  <c:v>111.1738705897849</c:v>
                </c:pt>
                <c:pt idx="469">
                  <c:v>110.99603793932081</c:v>
                </c:pt>
                <c:pt idx="470">
                  <c:v>111.83245075084065</c:v>
                </c:pt>
                <c:pt idx="471">
                  <c:v>111.43093269784164</c:v>
                </c:pt>
                <c:pt idx="472">
                  <c:v>111.47347675480071</c:v>
                </c:pt>
                <c:pt idx="473">
                  <c:v>112.30188352432485</c:v>
                </c:pt>
                <c:pt idx="474">
                  <c:v>111.92577051333485</c:v>
                </c:pt>
                <c:pt idx="475">
                  <c:v>111.69552971110895</c:v>
                </c:pt>
                <c:pt idx="476">
                  <c:v>111.07394347298272</c:v>
                </c:pt>
                <c:pt idx="477">
                  <c:v>111.00607271473433</c:v>
                </c:pt>
                <c:pt idx="478">
                  <c:v>111.58988492315504</c:v>
                </c:pt>
                <c:pt idx="479">
                  <c:v>111.12143437478407</c:v>
                </c:pt>
                <c:pt idx="480">
                  <c:v>111.19500836297784</c:v>
                </c:pt>
                <c:pt idx="481">
                  <c:v>111.37138940325195</c:v>
                </c:pt>
                <c:pt idx="482">
                  <c:v>111.70839593956764</c:v>
                </c:pt>
                <c:pt idx="483">
                  <c:v>112.28590906436074</c:v>
                </c:pt>
                <c:pt idx="484">
                  <c:v>111.35462146346174</c:v>
                </c:pt>
                <c:pt idx="485">
                  <c:v>110.57918680166753</c:v>
                </c:pt>
                <c:pt idx="486">
                  <c:v>111.25954574416522</c:v>
                </c:pt>
                <c:pt idx="487">
                  <c:v>111.32679237404206</c:v>
                </c:pt>
                <c:pt idx="488">
                  <c:v>110.64629806428884</c:v>
                </c:pt>
                <c:pt idx="489">
                  <c:v>110.3342516228617</c:v>
                </c:pt>
                <c:pt idx="490">
                  <c:v>110.46984893090229</c:v>
                </c:pt>
                <c:pt idx="491">
                  <c:v>109.58786326947504</c:v>
                </c:pt>
                <c:pt idx="492">
                  <c:v>110.10519933253924</c:v>
                </c:pt>
                <c:pt idx="493">
                  <c:v>109.80873074873651</c:v>
                </c:pt>
                <c:pt idx="494">
                  <c:v>109.91101364949628</c:v>
                </c:pt>
                <c:pt idx="495">
                  <c:v>110.59529835767967</c:v>
                </c:pt>
                <c:pt idx="496">
                  <c:v>111.14066181302942</c:v>
                </c:pt>
                <c:pt idx="497">
                  <c:v>111.22743366809242</c:v>
                </c:pt>
                <c:pt idx="498">
                  <c:v>111.72244527733839</c:v>
                </c:pt>
                <c:pt idx="499">
                  <c:v>112.20372023525171</c:v>
                </c:pt>
                <c:pt idx="500">
                  <c:v>112.27785284286136</c:v>
                </c:pt>
                <c:pt idx="501">
                  <c:v>111.72173688823497</c:v>
                </c:pt>
                <c:pt idx="502">
                  <c:v>112.11596525918399</c:v>
                </c:pt>
                <c:pt idx="503">
                  <c:v>112.38065863303399</c:v>
                </c:pt>
                <c:pt idx="504">
                  <c:v>113.87335620668155</c:v>
                </c:pt>
                <c:pt idx="505">
                  <c:v>114.52217633572427</c:v>
                </c:pt>
                <c:pt idx="506">
                  <c:v>114.26726116334835</c:v>
                </c:pt>
                <c:pt idx="507">
                  <c:v>114.0636048656597</c:v>
                </c:pt>
                <c:pt idx="508">
                  <c:v>114.89173336587132</c:v>
                </c:pt>
                <c:pt idx="509">
                  <c:v>115.30654373506489</c:v>
                </c:pt>
                <c:pt idx="510">
                  <c:v>115.15758259851394</c:v>
                </c:pt>
                <c:pt idx="511">
                  <c:v>115.80410231224415</c:v>
                </c:pt>
                <c:pt idx="512">
                  <c:v>115.46449721984162</c:v>
                </c:pt>
                <c:pt idx="513">
                  <c:v>115.20441472092679</c:v>
                </c:pt>
                <c:pt idx="514">
                  <c:v>114.1408219022604</c:v>
                </c:pt>
                <c:pt idx="515">
                  <c:v>113.783355340477</c:v>
                </c:pt>
                <c:pt idx="516">
                  <c:v>113.42761837171494</c:v>
                </c:pt>
                <c:pt idx="517">
                  <c:v>113.88417894638482</c:v>
                </c:pt>
                <c:pt idx="518">
                  <c:v>114.32642810996211</c:v>
                </c:pt>
                <c:pt idx="519">
                  <c:v>114.06463304998262</c:v>
                </c:pt>
                <c:pt idx="520">
                  <c:v>113.41855237499543</c:v>
                </c:pt>
                <c:pt idx="521">
                  <c:v>113.54262071199666</c:v>
                </c:pt>
                <c:pt idx="522">
                  <c:v>112.80171348445813</c:v>
                </c:pt>
                <c:pt idx="523">
                  <c:v>112.24865548774203</c:v>
                </c:pt>
                <c:pt idx="524">
                  <c:v>112.54881415041959</c:v>
                </c:pt>
                <c:pt idx="525">
                  <c:v>113.52896599027828</c:v>
                </c:pt>
                <c:pt idx="526">
                  <c:v>112.02434495543272</c:v>
                </c:pt>
                <c:pt idx="527">
                  <c:v>110.77102981961409</c:v>
                </c:pt>
                <c:pt idx="528">
                  <c:v>111.84144433430484</c:v>
                </c:pt>
                <c:pt idx="529">
                  <c:v>112.52992713741384</c:v>
                </c:pt>
                <c:pt idx="530">
                  <c:v>111.31223894650405</c:v>
                </c:pt>
                <c:pt idx="531">
                  <c:v>110.47665582770773</c:v>
                </c:pt>
                <c:pt idx="532">
                  <c:v>110.35479747563464</c:v>
                </c:pt>
                <c:pt idx="533">
                  <c:v>111.83787688891664</c:v>
                </c:pt>
                <c:pt idx="534">
                  <c:v>111.84419549416891</c:v>
                </c:pt>
                <c:pt idx="535">
                  <c:v>112.14479505674528</c:v>
                </c:pt>
                <c:pt idx="536">
                  <c:v>111.21148988085062</c:v>
                </c:pt>
                <c:pt idx="537">
                  <c:v>110.06829689915662</c:v>
                </c:pt>
                <c:pt idx="538">
                  <c:v>109.2947641726611</c:v>
                </c:pt>
                <c:pt idx="539">
                  <c:v>107.37395396705604</c:v>
                </c:pt>
                <c:pt idx="540">
                  <c:v>107.61545332557633</c:v>
                </c:pt>
                <c:pt idx="541">
                  <c:v>107.70270801729392</c:v>
                </c:pt>
                <c:pt idx="542">
                  <c:v>108.01237179491802</c:v>
                </c:pt>
                <c:pt idx="543">
                  <c:v>108.3145911227723</c:v>
                </c:pt>
                <c:pt idx="544">
                  <c:v>109.18797377676894</c:v>
                </c:pt>
                <c:pt idx="545">
                  <c:v>109.70015319994329</c:v>
                </c:pt>
                <c:pt idx="546">
                  <c:v>109.67890399801837</c:v>
                </c:pt>
                <c:pt idx="547">
                  <c:v>109.24910034874506</c:v>
                </c:pt>
                <c:pt idx="548">
                  <c:v>109.53756326302474</c:v>
                </c:pt>
                <c:pt idx="549">
                  <c:v>109.2120598665151</c:v>
                </c:pt>
                <c:pt idx="550">
                  <c:v>108.73555264192446</c:v>
                </c:pt>
                <c:pt idx="551">
                  <c:v>107.54441019343271</c:v>
                </c:pt>
                <c:pt idx="552">
                  <c:v>108.9987371022725</c:v>
                </c:pt>
                <c:pt idx="553">
                  <c:v>108.44269624727647</c:v>
                </c:pt>
                <c:pt idx="554">
                  <c:v>109.76828484635233</c:v>
                </c:pt>
                <c:pt idx="555">
                  <c:v>108.83660310620348</c:v>
                </c:pt>
                <c:pt idx="556">
                  <c:v>109.19252114978022</c:v>
                </c:pt>
                <c:pt idx="557">
                  <c:v>109.53413315831634</c:v>
                </c:pt>
                <c:pt idx="558">
                  <c:v>110.01586450654779</c:v>
                </c:pt>
                <c:pt idx="559">
                  <c:v>109.3808430616352</c:v>
                </c:pt>
                <c:pt idx="560">
                  <c:v>109.53859412982462</c:v>
                </c:pt>
                <c:pt idx="561">
                  <c:v>109.87790772383272</c:v>
                </c:pt>
                <c:pt idx="562">
                  <c:v>110.17314685932429</c:v>
                </c:pt>
                <c:pt idx="563">
                  <c:v>110.88153685067579</c:v>
                </c:pt>
                <c:pt idx="564">
                  <c:v>110.48819879405855</c:v>
                </c:pt>
                <c:pt idx="565">
                  <c:v>110.9939110500475</c:v>
                </c:pt>
                <c:pt idx="566">
                  <c:v>110.8796208032016</c:v>
                </c:pt>
                <c:pt idx="567">
                  <c:v>111.70144438186311</c:v>
                </c:pt>
                <c:pt idx="568">
                  <c:v>113.38829052985047</c:v>
                </c:pt>
                <c:pt idx="569">
                  <c:v>113.1855062038575</c:v>
                </c:pt>
                <c:pt idx="570">
                  <c:v>113.32718204899241</c:v>
                </c:pt>
                <c:pt idx="571">
                  <c:v>111.75345307205284</c:v>
                </c:pt>
                <c:pt idx="572">
                  <c:v>112.47023268646024</c:v>
                </c:pt>
                <c:pt idx="573">
                  <c:v>113.71948676446094</c:v>
                </c:pt>
                <c:pt idx="574">
                  <c:v>115.11111235839471</c:v>
                </c:pt>
                <c:pt idx="575">
                  <c:v>113.68502969062628</c:v>
                </c:pt>
                <c:pt idx="576">
                  <c:v>113.04694768186857</c:v>
                </c:pt>
                <c:pt idx="577">
                  <c:v>112.708505018548</c:v>
                </c:pt>
                <c:pt idx="578">
                  <c:v>113.534530325752</c:v>
                </c:pt>
                <c:pt idx="579">
                  <c:v>114.41863681770589</c:v>
                </c:pt>
                <c:pt idx="580">
                  <c:v>113.22310965124001</c:v>
                </c:pt>
                <c:pt idx="581">
                  <c:v>114.33118171114609</c:v>
                </c:pt>
                <c:pt idx="582">
                  <c:v>115.48810151503358</c:v>
                </c:pt>
                <c:pt idx="583">
                  <c:v>114.68973314063449</c:v>
                </c:pt>
                <c:pt idx="584">
                  <c:v>112.13825411592259</c:v>
                </c:pt>
                <c:pt idx="585">
                  <c:v>112.422904741308</c:v>
                </c:pt>
                <c:pt idx="586">
                  <c:v>113.4191709005276</c:v>
                </c:pt>
                <c:pt idx="587">
                  <c:v>113.43006575583985</c:v>
                </c:pt>
                <c:pt idx="588">
                  <c:v>113.41859635647359</c:v>
                </c:pt>
                <c:pt idx="589">
                  <c:v>113.50859087576445</c:v>
                </c:pt>
                <c:pt idx="590">
                  <c:v>114.70533863260441</c:v>
                </c:pt>
                <c:pt idx="591">
                  <c:v>115.24079784854105</c:v>
                </c:pt>
                <c:pt idx="592">
                  <c:v>115.67062086794461</c:v>
                </c:pt>
                <c:pt idx="593">
                  <c:v>115.7697763728045</c:v>
                </c:pt>
                <c:pt idx="594">
                  <c:v>115.83225996909657</c:v>
                </c:pt>
                <c:pt idx="595">
                  <c:v>115.23035041642541</c:v>
                </c:pt>
                <c:pt idx="596">
                  <c:v>115.22920362896889</c:v>
                </c:pt>
                <c:pt idx="597">
                  <c:v>115.43658439963208</c:v>
                </c:pt>
                <c:pt idx="598">
                  <c:v>116.57146010571236</c:v>
                </c:pt>
                <c:pt idx="599">
                  <c:v>117.23752084052248</c:v>
                </c:pt>
                <c:pt idx="600">
                  <c:v>117.4237126670358</c:v>
                </c:pt>
                <c:pt idx="601">
                  <c:v>118.03218038227328</c:v>
                </c:pt>
                <c:pt idx="602">
                  <c:v>118.36768309752799</c:v>
                </c:pt>
                <c:pt idx="603">
                  <c:v>119.52247665597899</c:v>
                </c:pt>
                <c:pt idx="604">
                  <c:v>119.65426648591462</c:v>
                </c:pt>
                <c:pt idx="605">
                  <c:v>119.65426648591462</c:v>
                </c:pt>
                <c:pt idx="606">
                  <c:v>119.43965435146799</c:v>
                </c:pt>
                <c:pt idx="607">
                  <c:v>120.49276236059529</c:v>
                </c:pt>
                <c:pt idx="608">
                  <c:v>120.90197039011997</c:v>
                </c:pt>
                <c:pt idx="609">
                  <c:v>120.92948510974188</c:v>
                </c:pt>
                <c:pt idx="610">
                  <c:v>121.08302892074362</c:v>
                </c:pt>
                <c:pt idx="611">
                  <c:v>120.72649261619217</c:v>
                </c:pt>
                <c:pt idx="612">
                  <c:v>121.15112287374235</c:v>
                </c:pt>
                <c:pt idx="613">
                  <c:v>121.62030448373382</c:v>
                </c:pt>
                <c:pt idx="614">
                  <c:v>122.70581999188322</c:v>
                </c:pt>
                <c:pt idx="615">
                  <c:v>124.2235464231246</c:v>
                </c:pt>
                <c:pt idx="616">
                  <c:v>124.37134704826522</c:v>
                </c:pt>
                <c:pt idx="617">
                  <c:v>124.98032359939815</c:v>
                </c:pt>
                <c:pt idx="618">
                  <c:v>125.43347889908789</c:v>
                </c:pt>
                <c:pt idx="619">
                  <c:v>125.23843915053577</c:v>
                </c:pt>
                <c:pt idx="620">
                  <c:v>124.26365481575593</c:v>
                </c:pt>
                <c:pt idx="621">
                  <c:v>124.37136641411487</c:v>
                </c:pt>
                <c:pt idx="622">
                  <c:v>124.11776149536743</c:v>
                </c:pt>
                <c:pt idx="623">
                  <c:v>124.52119772309815</c:v>
                </c:pt>
                <c:pt idx="624">
                  <c:v>126.79587230566345</c:v>
                </c:pt>
                <c:pt idx="625">
                  <c:v>125.27963302830651</c:v>
                </c:pt>
                <c:pt idx="626">
                  <c:v>125.84167090281309</c:v>
                </c:pt>
                <c:pt idx="627">
                  <c:v>125.62889459520252</c:v>
                </c:pt>
                <c:pt idx="628">
                  <c:v>125.00791083679088</c:v>
                </c:pt>
                <c:pt idx="629">
                  <c:v>124.41744510561986</c:v>
                </c:pt>
                <c:pt idx="630">
                  <c:v>123.60050435212216</c:v>
                </c:pt>
                <c:pt idx="631">
                  <c:v>122.14627923447115</c:v>
                </c:pt>
                <c:pt idx="632">
                  <c:v>121.99721616251949</c:v>
                </c:pt>
                <c:pt idx="633">
                  <c:v>122.13808527176695</c:v>
                </c:pt>
                <c:pt idx="634">
                  <c:v>122.34532413726375</c:v>
                </c:pt>
                <c:pt idx="635">
                  <c:v>122.14749024879787</c:v>
                </c:pt>
                <c:pt idx="636">
                  <c:v>120.55809602518228</c:v>
                </c:pt>
                <c:pt idx="637">
                  <c:v>120.59876637846902</c:v>
                </c:pt>
                <c:pt idx="638">
                  <c:v>120.90660329650474</c:v>
                </c:pt>
                <c:pt idx="639">
                  <c:v>122.42612908827951</c:v>
                </c:pt>
                <c:pt idx="640">
                  <c:v>122.04400075822072</c:v>
                </c:pt>
                <c:pt idx="641">
                  <c:v>123.15771669856541</c:v>
                </c:pt>
                <c:pt idx="642">
                  <c:v>123.91839258109181</c:v>
                </c:pt>
                <c:pt idx="643">
                  <c:v>124.27475548292715</c:v>
                </c:pt>
                <c:pt idx="644">
                  <c:v>124.42589119092027</c:v>
                </c:pt>
                <c:pt idx="645">
                  <c:v>123.60691685116603</c:v>
                </c:pt>
                <c:pt idx="646">
                  <c:v>122.98153747864905</c:v>
                </c:pt>
                <c:pt idx="647">
                  <c:v>122.9454450426296</c:v>
                </c:pt>
                <c:pt idx="648">
                  <c:v>123.6018503217369</c:v>
                </c:pt>
                <c:pt idx="649">
                  <c:v>123.69174778589093</c:v>
                </c:pt>
                <c:pt idx="650">
                  <c:v>124.6884092292905</c:v>
                </c:pt>
                <c:pt idx="651">
                  <c:v>124.90073156772041</c:v>
                </c:pt>
                <c:pt idx="652">
                  <c:v>124.78096228147977</c:v>
                </c:pt>
                <c:pt idx="653">
                  <c:v>126.13396205989223</c:v>
                </c:pt>
                <c:pt idx="654">
                  <c:v>126.40744007663655</c:v>
                </c:pt>
                <c:pt idx="655">
                  <c:v>126.19936099541766</c:v>
                </c:pt>
                <c:pt idx="656">
                  <c:v>127.00550136279995</c:v>
                </c:pt>
                <c:pt idx="657">
                  <c:v>126.27085049878124</c:v>
                </c:pt>
                <c:pt idx="658">
                  <c:v>125.44053595374297</c:v>
                </c:pt>
                <c:pt idx="659">
                  <c:v>126.50412692168156</c:v>
                </c:pt>
                <c:pt idx="660">
                  <c:v>126.99682855029357</c:v>
                </c:pt>
                <c:pt idx="661">
                  <c:v>125.79423077457319</c:v>
                </c:pt>
                <c:pt idx="662">
                  <c:v>124.72685080177767</c:v>
                </c:pt>
                <c:pt idx="663">
                  <c:v>124.52798514614281</c:v>
                </c:pt>
                <c:pt idx="664">
                  <c:v>124.37614234453311</c:v>
                </c:pt>
                <c:pt idx="665">
                  <c:v>125.07338035289368</c:v>
                </c:pt>
                <c:pt idx="666">
                  <c:v>124.72588239424719</c:v>
                </c:pt>
                <c:pt idx="667">
                  <c:v>125.30860255736505</c:v>
                </c:pt>
                <c:pt idx="668">
                  <c:v>126.82203530762364</c:v>
                </c:pt>
                <c:pt idx="669">
                  <c:v>126.44930901928892</c:v>
                </c:pt>
                <c:pt idx="670">
                  <c:v>126.35078675591284</c:v>
                </c:pt>
                <c:pt idx="671">
                  <c:v>126.92663377839146</c:v>
                </c:pt>
                <c:pt idx="672">
                  <c:v>127.04738957178049</c:v>
                </c:pt>
                <c:pt idx="673">
                  <c:v>127.30421571773569</c:v>
                </c:pt>
                <c:pt idx="674">
                  <c:v>126.91886385767916</c:v>
                </c:pt>
                <c:pt idx="675">
                  <c:v>127.01044210791375</c:v>
                </c:pt>
                <c:pt idx="676">
                  <c:v>126.75194996708008</c:v>
                </c:pt>
                <c:pt idx="677">
                  <c:v>126.7319084582105</c:v>
                </c:pt>
                <c:pt idx="678">
                  <c:v>126.55142067821183</c:v>
                </c:pt>
                <c:pt idx="679">
                  <c:v>127.77649453824083</c:v>
                </c:pt>
                <c:pt idx="680">
                  <c:v>127.18656159243615</c:v>
                </c:pt>
                <c:pt idx="681">
                  <c:v>128.24477375555387</c:v>
                </c:pt>
                <c:pt idx="682">
                  <c:v>128.24248367030816</c:v>
                </c:pt>
                <c:pt idx="683">
                  <c:v>129.43292757361618</c:v>
                </c:pt>
                <c:pt idx="684">
                  <c:v>129.81764216546637</c:v>
                </c:pt>
                <c:pt idx="685">
                  <c:v>130.04014965117545</c:v>
                </c:pt>
                <c:pt idx="686">
                  <c:v>130.27294390258029</c:v>
                </c:pt>
                <c:pt idx="687">
                  <c:v>130.11426829528381</c:v>
                </c:pt>
                <c:pt idx="688">
                  <c:v>130.19553606171695</c:v>
                </c:pt>
                <c:pt idx="689">
                  <c:v>129.98813070165053</c:v>
                </c:pt>
                <c:pt idx="690">
                  <c:v>130.57303857843701</c:v>
                </c:pt>
                <c:pt idx="691">
                  <c:v>130.09643864420244</c:v>
                </c:pt>
                <c:pt idx="692">
                  <c:v>130.43947192192078</c:v>
                </c:pt>
                <c:pt idx="693">
                  <c:v>131.27546246578572</c:v>
                </c:pt>
                <c:pt idx="694">
                  <c:v>131.79195150978921</c:v>
                </c:pt>
                <c:pt idx="695">
                  <c:v>131.59545185322776</c:v>
                </c:pt>
                <c:pt idx="696">
                  <c:v>131.52731173778699</c:v>
                </c:pt>
                <c:pt idx="697">
                  <c:v>131.71894539996472</c:v>
                </c:pt>
                <c:pt idx="698">
                  <c:v>131.28430660316616</c:v>
                </c:pt>
                <c:pt idx="699">
                  <c:v>131.6484542986085</c:v>
                </c:pt>
                <c:pt idx="700">
                  <c:v>130.60360156638907</c:v>
                </c:pt>
                <c:pt idx="701">
                  <c:v>131.02708758240769</c:v>
                </c:pt>
                <c:pt idx="702">
                  <c:v>131.3621032906357</c:v>
                </c:pt>
                <c:pt idx="703">
                  <c:v>132.25605053961499</c:v>
                </c:pt>
                <c:pt idx="704">
                  <c:v>132.28295133653711</c:v>
                </c:pt>
                <c:pt idx="705">
                  <c:v>132.39166561247595</c:v>
                </c:pt>
                <c:pt idx="706">
                  <c:v>132.1705286900775</c:v>
                </c:pt>
                <c:pt idx="707">
                  <c:v>131.27741326610203</c:v>
                </c:pt>
                <c:pt idx="708">
                  <c:v>131.17147626313732</c:v>
                </c:pt>
                <c:pt idx="709">
                  <c:v>131.54186885301922</c:v>
                </c:pt>
                <c:pt idx="710">
                  <c:v>132.68909080134162</c:v>
                </c:pt>
                <c:pt idx="711">
                  <c:v>132.3498100128634</c:v>
                </c:pt>
                <c:pt idx="712">
                  <c:v>132.04208691737915</c:v>
                </c:pt>
                <c:pt idx="713">
                  <c:v>132.51402339603354</c:v>
                </c:pt>
                <c:pt idx="714">
                  <c:v>133.12163023904139</c:v>
                </c:pt>
                <c:pt idx="715">
                  <c:v>132.87987312046525</c:v>
                </c:pt>
                <c:pt idx="716">
                  <c:v>132.20161156109577</c:v>
                </c:pt>
                <c:pt idx="717">
                  <c:v>132.66783089518097</c:v>
                </c:pt>
                <c:pt idx="718">
                  <c:v>132.33086015433841</c:v>
                </c:pt>
                <c:pt idx="719">
                  <c:v>133.55799565453938</c:v>
                </c:pt>
                <c:pt idx="720">
                  <c:v>132.88438909675898</c:v>
                </c:pt>
                <c:pt idx="721">
                  <c:v>133.03711039563461</c:v>
                </c:pt>
                <c:pt idx="722">
                  <c:v>132.75121658423481</c:v>
                </c:pt>
                <c:pt idx="723">
                  <c:v>132.99537128056417</c:v>
                </c:pt>
                <c:pt idx="724">
                  <c:v>133.55620147110278</c:v>
                </c:pt>
                <c:pt idx="725">
                  <c:v>133.91284689419726</c:v>
                </c:pt>
                <c:pt idx="726">
                  <c:v>134.03412145380341</c:v>
                </c:pt>
                <c:pt idx="727">
                  <c:v>133.20630119869938</c:v>
                </c:pt>
                <c:pt idx="728">
                  <c:v>133.27209918357281</c:v>
                </c:pt>
                <c:pt idx="729">
                  <c:v>133.52367255826303</c:v>
                </c:pt>
                <c:pt idx="730">
                  <c:v>134.30428805733138</c:v>
                </c:pt>
                <c:pt idx="731">
                  <c:v>133.87725614884158</c:v>
                </c:pt>
                <c:pt idx="732">
                  <c:v>134.24815421194612</c:v>
                </c:pt>
                <c:pt idx="733">
                  <c:v>135.57555892325922</c:v>
                </c:pt>
                <c:pt idx="734">
                  <c:v>135.59329763707032</c:v>
                </c:pt>
                <c:pt idx="735">
                  <c:v>135.16572270731712</c:v>
                </c:pt>
                <c:pt idx="736">
                  <c:v>135.42641767010107</c:v>
                </c:pt>
                <c:pt idx="737">
                  <c:v>135.14171031364404</c:v>
                </c:pt>
                <c:pt idx="738">
                  <c:v>135.40640213449996</c:v>
                </c:pt>
                <c:pt idx="739">
                  <c:v>136.22566642471102</c:v>
                </c:pt>
                <c:pt idx="740">
                  <c:v>135.9627559648743</c:v>
                </c:pt>
                <c:pt idx="741">
                  <c:v>135.86715891465425</c:v>
                </c:pt>
                <c:pt idx="742">
                  <c:v>136.44901977765835</c:v>
                </c:pt>
                <c:pt idx="743">
                  <c:v>137.72653446334567</c:v>
                </c:pt>
                <c:pt idx="744">
                  <c:v>136.93634441274645</c:v>
                </c:pt>
                <c:pt idx="745">
                  <c:v>136.59603719810323</c:v>
                </c:pt>
                <c:pt idx="746">
                  <c:v>137.13227409371669</c:v>
                </c:pt>
                <c:pt idx="747">
                  <c:v>137.00862525791732</c:v>
                </c:pt>
                <c:pt idx="748">
                  <c:v>137.71346387508467</c:v>
                </c:pt>
                <c:pt idx="749">
                  <c:v>138.31636695965605</c:v>
                </c:pt>
                <c:pt idx="750">
                  <c:v>139.27259490204858</c:v>
                </c:pt>
                <c:pt idx="751">
                  <c:v>139.26458438333236</c:v>
                </c:pt>
                <c:pt idx="752">
                  <c:v>139.71814278535822</c:v>
                </c:pt>
                <c:pt idx="753">
                  <c:v>140.19793280257352</c:v>
                </c:pt>
                <c:pt idx="754">
                  <c:v>140.35118710057534</c:v>
                </c:pt>
                <c:pt idx="755">
                  <c:v>141.48291518230695</c:v>
                </c:pt>
                <c:pt idx="756">
                  <c:v>141.61558902237266</c:v>
                </c:pt>
                <c:pt idx="757">
                  <c:v>140.56987440317491</c:v>
                </c:pt>
                <c:pt idx="758">
                  <c:v>141.01314167420782</c:v>
                </c:pt>
                <c:pt idx="759">
                  <c:v>141.70200452742984</c:v>
                </c:pt>
                <c:pt idx="760">
                  <c:v>140.89359620723931</c:v>
                </c:pt>
                <c:pt idx="761">
                  <c:v>139.61026259989652</c:v>
                </c:pt>
                <c:pt idx="762">
                  <c:v>141.22954560328074</c:v>
                </c:pt>
                <c:pt idx="763">
                  <c:v>141.85169816906961</c:v>
                </c:pt>
                <c:pt idx="764">
                  <c:v>142.79413555270267</c:v>
                </c:pt>
                <c:pt idx="765">
                  <c:v>143.529007143511</c:v>
                </c:pt>
                <c:pt idx="766">
                  <c:v>143.09763180755218</c:v>
                </c:pt>
                <c:pt idx="767">
                  <c:v>142.62723683366195</c:v>
                </c:pt>
                <c:pt idx="768">
                  <c:v>143.18727757706131</c:v>
                </c:pt>
                <c:pt idx="769">
                  <c:v>143.18098537827694</c:v>
                </c:pt>
                <c:pt idx="770">
                  <c:v>144.38285853313062</c:v>
                </c:pt>
                <c:pt idx="771">
                  <c:v>144.13554912924079</c:v>
                </c:pt>
                <c:pt idx="772">
                  <c:v>142.17524319591334</c:v>
                </c:pt>
                <c:pt idx="773">
                  <c:v>141.35099335194121</c:v>
                </c:pt>
                <c:pt idx="774">
                  <c:v>140.46805414548706</c:v>
                </c:pt>
                <c:pt idx="775">
                  <c:v>140.04592253418147</c:v>
                </c:pt>
                <c:pt idx="776">
                  <c:v>139.11692937455155</c:v>
                </c:pt>
                <c:pt idx="777">
                  <c:v>139.04942937254393</c:v>
                </c:pt>
                <c:pt idx="778">
                  <c:v>140.31667565674155</c:v>
                </c:pt>
                <c:pt idx="779">
                  <c:v>140.55037637002522</c:v>
                </c:pt>
                <c:pt idx="780">
                  <c:v>139.47804158417571</c:v>
                </c:pt>
                <c:pt idx="781">
                  <c:v>138.9061605273815</c:v>
                </c:pt>
                <c:pt idx="782">
                  <c:v>139.6367744809657</c:v>
                </c:pt>
                <c:pt idx="783">
                  <c:v>139.01609297823703</c:v>
                </c:pt>
                <c:pt idx="784">
                  <c:v>138.30002927814232</c:v>
                </c:pt>
                <c:pt idx="785">
                  <c:v>139.22500598178388</c:v>
                </c:pt>
                <c:pt idx="786">
                  <c:v>139.19412453347439</c:v>
                </c:pt>
                <c:pt idx="787">
                  <c:v>138.76918966049493</c:v>
                </c:pt>
                <c:pt idx="788">
                  <c:v>138.50189592877814</c:v>
                </c:pt>
                <c:pt idx="789">
                  <c:v>138.43154524949895</c:v>
                </c:pt>
                <c:pt idx="790">
                  <c:v>139.05285154319375</c:v>
                </c:pt>
                <c:pt idx="791">
                  <c:v>139.32191154714195</c:v>
                </c:pt>
                <c:pt idx="792">
                  <c:v>139.54759149077279</c:v>
                </c:pt>
                <c:pt idx="793">
                  <c:v>139.62019169403675</c:v>
                </c:pt>
                <c:pt idx="794">
                  <c:v>140.1287415839071</c:v>
                </c:pt>
                <c:pt idx="795">
                  <c:v>140.84053712105344</c:v>
                </c:pt>
                <c:pt idx="796">
                  <c:v>141.4134501180022</c:v>
                </c:pt>
                <c:pt idx="797">
                  <c:v>141.41459368926135</c:v>
                </c:pt>
                <c:pt idx="798">
                  <c:v>141.6962045603936</c:v>
                </c:pt>
                <c:pt idx="799">
                  <c:v>142.63368575982361</c:v>
                </c:pt>
                <c:pt idx="800">
                  <c:v>142.33433386268936</c:v>
                </c:pt>
                <c:pt idx="801">
                  <c:v>143.63034290554259</c:v>
                </c:pt>
                <c:pt idx="802">
                  <c:v>143.77092446869739</c:v>
                </c:pt>
                <c:pt idx="803">
                  <c:v>143.1767945654874</c:v>
                </c:pt>
                <c:pt idx="804">
                  <c:v>143.06812190554223</c:v>
                </c:pt>
                <c:pt idx="805">
                  <c:v>143.52421773671915</c:v>
                </c:pt>
                <c:pt idx="806">
                  <c:v>143.42126738882598</c:v>
                </c:pt>
                <c:pt idx="807">
                  <c:v>143.36408187475541</c:v>
                </c:pt>
                <c:pt idx="808">
                  <c:v>143.93354699435596</c:v>
                </c:pt>
                <c:pt idx="809">
                  <c:v>144.45004081497413</c:v>
                </c:pt>
                <c:pt idx="810">
                  <c:v>144.82233052575691</c:v>
                </c:pt>
                <c:pt idx="811">
                  <c:v>145.66091430841576</c:v>
                </c:pt>
                <c:pt idx="812">
                  <c:v>147.24508455251396</c:v>
                </c:pt>
                <c:pt idx="813">
                  <c:v>147.38393922577725</c:v>
                </c:pt>
                <c:pt idx="814">
                  <c:v>148.11616427466737</c:v>
                </c:pt>
                <c:pt idx="815">
                  <c:v>148.23845343404997</c:v>
                </c:pt>
                <c:pt idx="816">
                  <c:v>148.1263616987151</c:v>
                </c:pt>
                <c:pt idx="817">
                  <c:v>148.06803882995908</c:v>
                </c:pt>
                <c:pt idx="818">
                  <c:v>148.2617117118196</c:v>
                </c:pt>
                <c:pt idx="819">
                  <c:v>149.88720080368537</c:v>
                </c:pt>
                <c:pt idx="820">
                  <c:v>149.46702451991817</c:v>
                </c:pt>
                <c:pt idx="821">
                  <c:v>149.26338080865247</c:v>
                </c:pt>
                <c:pt idx="822">
                  <c:v>148.90166459705239</c:v>
                </c:pt>
                <c:pt idx="823">
                  <c:v>148.76440747315996</c:v>
                </c:pt>
                <c:pt idx="824">
                  <c:v>149.22671752983013</c:v>
                </c:pt>
                <c:pt idx="825">
                  <c:v>149.15753327544334</c:v>
                </c:pt>
                <c:pt idx="826">
                  <c:v>149.99718843464444</c:v>
                </c:pt>
                <c:pt idx="827">
                  <c:v>150.70206320160503</c:v>
                </c:pt>
                <c:pt idx="828">
                  <c:v>151.40807586904322</c:v>
                </c:pt>
                <c:pt idx="829">
                  <c:v>151.37663369451494</c:v>
                </c:pt>
                <c:pt idx="830">
                  <c:v>151.75457165320427</c:v>
                </c:pt>
                <c:pt idx="831">
                  <c:v>151.20826903589617</c:v>
                </c:pt>
                <c:pt idx="832">
                  <c:v>151.38308092588736</c:v>
                </c:pt>
                <c:pt idx="833">
                  <c:v>151.83227142732821</c:v>
                </c:pt>
                <c:pt idx="834">
                  <c:v>150.91608291741437</c:v>
                </c:pt>
                <c:pt idx="835">
                  <c:v>150.39503055228272</c:v>
                </c:pt>
                <c:pt idx="836">
                  <c:v>149.32924086025278</c:v>
                </c:pt>
                <c:pt idx="837">
                  <c:v>149.87467388593203</c:v>
                </c:pt>
                <c:pt idx="838">
                  <c:v>149.60350166098706</c:v>
                </c:pt>
                <c:pt idx="839">
                  <c:v>149.18853471389971</c:v>
                </c:pt>
                <c:pt idx="840">
                  <c:v>148.35054601999147</c:v>
                </c:pt>
                <c:pt idx="841">
                  <c:v>147.2864881188481</c:v>
                </c:pt>
                <c:pt idx="842">
                  <c:v>146.77922309103795</c:v>
                </c:pt>
                <c:pt idx="843">
                  <c:v>146.69175053944252</c:v>
                </c:pt>
                <c:pt idx="844">
                  <c:v>146.81972091839938</c:v>
                </c:pt>
                <c:pt idx="845">
                  <c:v>146.58577256468197</c:v>
                </c:pt>
                <c:pt idx="846">
                  <c:v>147.96412455675639</c:v>
                </c:pt>
                <c:pt idx="847">
                  <c:v>147.68839538595086</c:v>
                </c:pt>
                <c:pt idx="848">
                  <c:v>149.29586996681451</c:v>
                </c:pt>
                <c:pt idx="849">
                  <c:v>148.87752890369023</c:v>
                </c:pt>
                <c:pt idx="850">
                  <c:v>148.28601373829449</c:v>
                </c:pt>
                <c:pt idx="851">
                  <c:v>148.53325755294478</c:v>
                </c:pt>
                <c:pt idx="852">
                  <c:v>147.20090069809828</c:v>
                </c:pt>
                <c:pt idx="853">
                  <c:v>147.38251107237588</c:v>
                </c:pt>
                <c:pt idx="854">
                  <c:v>147.86858728864749</c:v>
                </c:pt>
                <c:pt idx="855">
                  <c:v>147.95770673909635</c:v>
                </c:pt>
                <c:pt idx="856">
                  <c:v>148.33267425183121</c:v>
                </c:pt>
                <c:pt idx="857">
                  <c:v>148.44863301715714</c:v>
                </c:pt>
                <c:pt idx="858">
                  <c:v>148.46006154934057</c:v>
                </c:pt>
                <c:pt idx="859">
                  <c:v>149.35055966188131</c:v>
                </c:pt>
                <c:pt idx="860">
                  <c:v>149.28254301084698</c:v>
                </c:pt>
                <c:pt idx="861">
                  <c:v>149.76348993123426</c:v>
                </c:pt>
                <c:pt idx="862">
                  <c:v>149.21275775154919</c:v>
                </c:pt>
                <c:pt idx="863">
                  <c:v>148.78872509234589</c:v>
                </c:pt>
                <c:pt idx="864">
                  <c:v>149.31749921678406</c:v>
                </c:pt>
                <c:pt idx="865">
                  <c:v>149.94190284514764</c:v>
                </c:pt>
                <c:pt idx="866">
                  <c:v>149.61412083856817</c:v>
                </c:pt>
                <c:pt idx="867">
                  <c:v>149.83338506809497</c:v>
                </c:pt>
                <c:pt idx="868">
                  <c:v>150.0315362389679</c:v>
                </c:pt>
                <c:pt idx="869">
                  <c:v>150.86292743200738</c:v>
                </c:pt>
                <c:pt idx="870">
                  <c:v>150.74345558229419</c:v>
                </c:pt>
                <c:pt idx="871">
                  <c:v>151.77757940059675</c:v>
                </c:pt>
                <c:pt idx="872">
                  <c:v>152.41221425449166</c:v>
                </c:pt>
                <c:pt idx="873">
                  <c:v>152.03462898951753</c:v>
                </c:pt>
                <c:pt idx="874">
                  <c:v>152.37479603351559</c:v>
                </c:pt>
                <c:pt idx="875">
                  <c:v>152.05276474484791</c:v>
                </c:pt>
                <c:pt idx="876">
                  <c:v>152.53880825786464</c:v>
                </c:pt>
                <c:pt idx="877">
                  <c:v>154.04154817807276</c:v>
                </c:pt>
                <c:pt idx="878">
                  <c:v>153.82084677514612</c:v>
                </c:pt>
                <c:pt idx="879">
                  <c:v>153.88882303434104</c:v>
                </c:pt>
                <c:pt idx="880">
                  <c:v>153.84539390782794</c:v>
                </c:pt>
                <c:pt idx="881">
                  <c:v>153.55716103639472</c:v>
                </c:pt>
                <c:pt idx="882">
                  <c:v>154.30438543647193</c:v>
                </c:pt>
                <c:pt idx="883">
                  <c:v>153.8941845391694</c:v>
                </c:pt>
                <c:pt idx="884">
                  <c:v>153.7495662087475</c:v>
                </c:pt>
                <c:pt idx="885">
                  <c:v>153.68499064137114</c:v>
                </c:pt>
                <c:pt idx="886">
                  <c:v>153.21462586360181</c:v>
                </c:pt>
                <c:pt idx="887">
                  <c:v>153.05914184385998</c:v>
                </c:pt>
                <c:pt idx="888">
                  <c:v>153.88705883213063</c:v>
                </c:pt>
                <c:pt idx="889">
                  <c:v>154.81779801519491</c:v>
                </c:pt>
                <c:pt idx="890">
                  <c:v>154.66632322487166</c:v>
                </c:pt>
                <c:pt idx="891">
                  <c:v>156.23915009292179</c:v>
                </c:pt>
                <c:pt idx="892">
                  <c:v>156.74335937849267</c:v>
                </c:pt>
                <c:pt idx="893">
                  <c:v>157.5394277466909</c:v>
                </c:pt>
                <c:pt idx="894">
                  <c:v>156.61754047754101</c:v>
                </c:pt>
                <c:pt idx="895">
                  <c:v>156.60954244156346</c:v>
                </c:pt>
                <c:pt idx="896">
                  <c:v>157.43741112397012</c:v>
                </c:pt>
                <c:pt idx="897">
                  <c:v>158.13452348557411</c:v>
                </c:pt>
                <c:pt idx="898">
                  <c:v>158.50198775061909</c:v>
                </c:pt>
                <c:pt idx="899">
                  <c:v>159.26563176881129</c:v>
                </c:pt>
                <c:pt idx="900">
                  <c:v>158.61536379546442</c:v>
                </c:pt>
                <c:pt idx="901">
                  <c:v>159.16281530601941</c:v>
                </c:pt>
                <c:pt idx="902">
                  <c:v>159.10796644764062</c:v>
                </c:pt>
                <c:pt idx="903">
                  <c:v>159.63890757451043</c:v>
                </c:pt>
                <c:pt idx="904">
                  <c:v>157.89397670848109</c:v>
                </c:pt>
                <c:pt idx="905">
                  <c:v>157.46785355287034</c:v>
                </c:pt>
                <c:pt idx="906">
                  <c:v>157.36957577278955</c:v>
                </c:pt>
                <c:pt idx="907">
                  <c:v>157.84865721065171</c:v>
                </c:pt>
                <c:pt idx="908">
                  <c:v>158.09978596455119</c:v>
                </c:pt>
                <c:pt idx="909">
                  <c:v>157.52009821248953</c:v>
                </c:pt>
                <c:pt idx="910">
                  <c:v>156.93467732590983</c:v>
                </c:pt>
                <c:pt idx="911">
                  <c:v>156.99578306798287</c:v>
                </c:pt>
                <c:pt idx="912">
                  <c:v>156.15330192888791</c:v>
                </c:pt>
                <c:pt idx="913">
                  <c:v>156.39358568020623</c:v>
                </c:pt>
                <c:pt idx="914">
                  <c:v>156.1843925170094</c:v>
                </c:pt>
                <c:pt idx="915">
                  <c:v>156.35337136364973</c:v>
                </c:pt>
                <c:pt idx="916">
                  <c:v>156.35051542217073</c:v>
                </c:pt>
                <c:pt idx="917">
                  <c:v>156.5029469747243</c:v>
                </c:pt>
                <c:pt idx="918">
                  <c:v>156.53835630276558</c:v>
                </c:pt>
                <c:pt idx="919">
                  <c:v>156.27024209479822</c:v>
                </c:pt>
                <c:pt idx="920">
                  <c:v>156.9217431039722</c:v>
                </c:pt>
                <c:pt idx="921">
                  <c:v>157.04563959022346</c:v>
                </c:pt>
                <c:pt idx="922">
                  <c:v>156.90506719614916</c:v>
                </c:pt>
                <c:pt idx="923">
                  <c:v>156.14757502034726</c:v>
                </c:pt>
                <c:pt idx="924">
                  <c:v>155.83712133524017</c:v>
                </c:pt>
                <c:pt idx="925">
                  <c:v>155.82455511523625</c:v>
                </c:pt>
                <c:pt idx="926">
                  <c:v>155.96842321472388</c:v>
                </c:pt>
                <c:pt idx="927">
                  <c:v>156.54196294307354</c:v>
                </c:pt>
                <c:pt idx="928">
                  <c:v>157.13371203819494</c:v>
                </c:pt>
                <c:pt idx="929">
                  <c:v>157.17882725007306</c:v>
                </c:pt>
                <c:pt idx="930">
                  <c:v>156.17495492243796</c:v>
                </c:pt>
                <c:pt idx="931">
                  <c:v>156.31653565481992</c:v>
                </c:pt>
                <c:pt idx="932">
                  <c:v>156.53855474180764</c:v>
                </c:pt>
                <c:pt idx="933">
                  <c:v>157.53261633502655</c:v>
                </c:pt>
                <c:pt idx="934">
                  <c:v>158.0668644135196</c:v>
                </c:pt>
                <c:pt idx="935">
                  <c:v>158.7899760857596</c:v>
                </c:pt>
                <c:pt idx="936">
                  <c:v>159.61311794962734</c:v>
                </c:pt>
                <c:pt idx="937">
                  <c:v>159.89899277814405</c:v>
                </c:pt>
                <c:pt idx="938">
                  <c:v>159.27697835124127</c:v>
                </c:pt>
                <c:pt idx="939">
                  <c:v>160.28465669052574</c:v>
                </c:pt>
                <c:pt idx="940">
                  <c:v>160.52205968473984</c:v>
                </c:pt>
                <c:pt idx="941">
                  <c:v>161.43834345709664</c:v>
                </c:pt>
                <c:pt idx="942">
                  <c:v>161.53597087165116</c:v>
                </c:pt>
                <c:pt idx="943">
                  <c:v>161.87028524799408</c:v>
                </c:pt>
                <c:pt idx="944">
                  <c:v>162.96989142272707</c:v>
                </c:pt>
                <c:pt idx="945">
                  <c:v>163.22040236728228</c:v>
                </c:pt>
                <c:pt idx="946">
                  <c:v>163.37509120716081</c:v>
                </c:pt>
                <c:pt idx="947">
                  <c:v>163.14535646617628</c:v>
                </c:pt>
                <c:pt idx="948">
                  <c:v>163.02767211173128</c:v>
                </c:pt>
                <c:pt idx="949">
                  <c:v>163.04080635658994</c:v>
                </c:pt>
                <c:pt idx="950">
                  <c:v>163.41158456752285</c:v>
                </c:pt>
                <c:pt idx="951">
                  <c:v>163.3139014406668</c:v>
                </c:pt>
                <c:pt idx="952">
                  <c:v>163.0086620230891</c:v>
                </c:pt>
                <c:pt idx="953">
                  <c:v>163.19358524601193</c:v>
                </c:pt>
                <c:pt idx="954">
                  <c:v>162.02384056679543</c:v>
                </c:pt>
                <c:pt idx="955">
                  <c:v>161.99528507842987</c:v>
                </c:pt>
                <c:pt idx="956">
                  <c:v>160.7708866162904</c:v>
                </c:pt>
                <c:pt idx="957">
                  <c:v>160.22633244022416</c:v>
                </c:pt>
                <c:pt idx="958">
                  <c:v>160.05149892292096</c:v>
                </c:pt>
                <c:pt idx="959">
                  <c:v>159.30856814740048</c:v>
                </c:pt>
                <c:pt idx="960">
                  <c:v>158.26128451868678</c:v>
                </c:pt>
                <c:pt idx="961">
                  <c:v>158.68156833334965</c:v>
                </c:pt>
                <c:pt idx="962">
                  <c:v>160.28542177942347</c:v>
                </c:pt>
                <c:pt idx="963">
                  <c:v>160.58206184745418</c:v>
                </c:pt>
                <c:pt idx="964">
                  <c:v>161.68654425760823</c:v>
                </c:pt>
                <c:pt idx="965">
                  <c:v>162.91913784992497</c:v>
                </c:pt>
                <c:pt idx="966">
                  <c:v>163.72504817045436</c:v>
                </c:pt>
                <c:pt idx="967">
                  <c:v>164.70358457936985</c:v>
                </c:pt>
                <c:pt idx="968">
                  <c:v>164.03021141901533</c:v>
                </c:pt>
                <c:pt idx="969">
                  <c:v>164.4624117957882</c:v>
                </c:pt>
                <c:pt idx="970">
                  <c:v>164.95894592735107</c:v>
                </c:pt>
                <c:pt idx="971">
                  <c:v>165.0981946592232</c:v>
                </c:pt>
                <c:pt idx="972">
                  <c:v>166.1544588378612</c:v>
                </c:pt>
                <c:pt idx="973">
                  <c:v>166.91603170148466</c:v>
                </c:pt>
                <c:pt idx="974">
                  <c:v>166.76352784389002</c:v>
                </c:pt>
                <c:pt idx="975">
                  <c:v>165.95658935835627</c:v>
                </c:pt>
                <c:pt idx="976">
                  <c:v>165.59824362341308</c:v>
                </c:pt>
                <c:pt idx="977">
                  <c:v>166.34160548124152</c:v>
                </c:pt>
                <c:pt idx="978">
                  <c:v>167.24175940520809</c:v>
                </c:pt>
                <c:pt idx="979">
                  <c:v>167.13896720680262</c:v>
                </c:pt>
                <c:pt idx="980">
                  <c:v>166.89787690169663</c:v>
                </c:pt>
                <c:pt idx="981">
                  <c:v>167.79632125583669</c:v>
                </c:pt>
                <c:pt idx="982">
                  <c:v>168.92288006304921</c:v>
                </c:pt>
                <c:pt idx="983">
                  <c:v>169.46149313427074</c:v>
                </c:pt>
                <c:pt idx="984">
                  <c:v>170.58862521548369</c:v>
                </c:pt>
                <c:pt idx="985">
                  <c:v>170.7312793232563</c:v>
                </c:pt>
                <c:pt idx="986">
                  <c:v>171.19133881161991</c:v>
                </c:pt>
                <c:pt idx="987">
                  <c:v>172.02332975791347</c:v>
                </c:pt>
                <c:pt idx="988">
                  <c:v>171.79426803425505</c:v>
                </c:pt>
                <c:pt idx="989">
                  <c:v>172.11535385800221</c:v>
                </c:pt>
                <c:pt idx="990">
                  <c:v>171.87543198503238</c:v>
                </c:pt>
                <c:pt idx="991">
                  <c:v>170.74430111026948</c:v>
                </c:pt>
                <c:pt idx="992">
                  <c:v>169.96333262547265</c:v>
                </c:pt>
                <c:pt idx="993">
                  <c:v>170.2137405246676</c:v>
                </c:pt>
                <c:pt idx="994">
                  <c:v>170.45844846965514</c:v>
                </c:pt>
                <c:pt idx="995">
                  <c:v>169.93419711943011</c:v>
                </c:pt>
                <c:pt idx="996">
                  <c:v>169.84398334566521</c:v>
                </c:pt>
                <c:pt idx="997">
                  <c:v>170.04194304522125</c:v>
                </c:pt>
                <c:pt idx="998">
                  <c:v>169.83860915563207</c:v>
                </c:pt>
                <c:pt idx="999">
                  <c:v>168.87059770403337</c:v>
                </c:pt>
                <c:pt idx="1000">
                  <c:v>169.47685163550017</c:v>
                </c:pt>
                <c:pt idx="1001">
                  <c:v>170.75009564431994</c:v>
                </c:pt>
                <c:pt idx="1002">
                  <c:v>171.16626610726038</c:v>
                </c:pt>
                <c:pt idx="1003">
                  <c:v>171.49244708234096</c:v>
                </c:pt>
                <c:pt idx="1004">
                  <c:v>172.77760297641433</c:v>
                </c:pt>
                <c:pt idx="1005">
                  <c:v>173.90575499503129</c:v>
                </c:pt>
                <c:pt idx="1006">
                  <c:v>174.90343185733437</c:v>
                </c:pt>
                <c:pt idx="1007">
                  <c:v>176.20842643061087</c:v>
                </c:pt>
                <c:pt idx="1008">
                  <c:v>176.57161065158084</c:v>
                </c:pt>
                <c:pt idx="1009">
                  <c:v>176.17965194604901</c:v>
                </c:pt>
                <c:pt idx="1010">
                  <c:v>175.57191548664579</c:v>
                </c:pt>
                <c:pt idx="1011">
                  <c:v>175.99602585271742</c:v>
                </c:pt>
                <c:pt idx="1012">
                  <c:v>174.56051321194988</c:v>
                </c:pt>
                <c:pt idx="1013">
                  <c:v>175.37302123053385</c:v>
                </c:pt>
                <c:pt idx="1014">
                  <c:v>174.45120031549467</c:v>
                </c:pt>
                <c:pt idx="1015">
                  <c:v>174.48543865763537</c:v>
                </c:pt>
                <c:pt idx="1016">
                  <c:v>175.85768622946986</c:v>
                </c:pt>
                <c:pt idx="1017">
                  <c:v>175.69096940785721</c:v>
                </c:pt>
                <c:pt idx="1018">
                  <c:v>174.29124396687581</c:v>
                </c:pt>
                <c:pt idx="1019">
                  <c:v>174.36256174934144</c:v>
                </c:pt>
                <c:pt idx="1020">
                  <c:v>174.47038294849776</c:v>
                </c:pt>
                <c:pt idx="1021">
                  <c:v>175.56148771457498</c:v>
                </c:pt>
                <c:pt idx="1022">
                  <c:v>176.45058434434188</c:v>
                </c:pt>
                <c:pt idx="1023">
                  <c:v>175.54321961856431</c:v>
                </c:pt>
                <c:pt idx="1024">
                  <c:v>176.06514267154213</c:v>
                </c:pt>
                <c:pt idx="1025">
                  <c:v>175.50160022129529</c:v>
                </c:pt>
                <c:pt idx="1026">
                  <c:v>176.48261495958897</c:v>
                </c:pt>
                <c:pt idx="1027">
                  <c:v>176.42782707603055</c:v>
                </c:pt>
                <c:pt idx="1028">
                  <c:v>176.73854040235861</c:v>
                </c:pt>
                <c:pt idx="1029">
                  <c:v>178.25725742275569</c:v>
                </c:pt>
                <c:pt idx="1030">
                  <c:v>179.41352230880432</c:v>
                </c:pt>
                <c:pt idx="1031">
                  <c:v>179.65471745250068</c:v>
                </c:pt>
                <c:pt idx="1032">
                  <c:v>181.17231996790196</c:v>
                </c:pt>
                <c:pt idx="1033">
                  <c:v>180.36087522582866</c:v>
                </c:pt>
                <c:pt idx="1034">
                  <c:v>180.49034546451631</c:v>
                </c:pt>
                <c:pt idx="1035">
                  <c:v>181.71516233341228</c:v>
                </c:pt>
                <c:pt idx="1036">
                  <c:v>180.69846493419408</c:v>
                </c:pt>
                <c:pt idx="1037">
                  <c:v>180.18654017119144</c:v>
                </c:pt>
                <c:pt idx="1038">
                  <c:v>180.51714626404518</c:v>
                </c:pt>
                <c:pt idx="1039">
                  <c:v>180.12533586547019</c:v>
                </c:pt>
                <c:pt idx="1040">
                  <c:v>181.68297874086491</c:v>
                </c:pt>
                <c:pt idx="1041">
                  <c:v>180.41315984411625</c:v>
                </c:pt>
                <c:pt idx="1042">
                  <c:v>179.49403509456133</c:v>
                </c:pt>
                <c:pt idx="1043">
                  <c:v>179.44097179258023</c:v>
                </c:pt>
                <c:pt idx="1044">
                  <c:v>180.32816694574123</c:v>
                </c:pt>
                <c:pt idx="1045">
                  <c:v>183.01442512870162</c:v>
                </c:pt>
                <c:pt idx="1046">
                  <c:v>182.30573499893387</c:v>
                </c:pt>
                <c:pt idx="1047">
                  <c:v>182.48703674776408</c:v>
                </c:pt>
                <c:pt idx="1048">
                  <c:v>182.26672377844869</c:v>
                </c:pt>
                <c:pt idx="1049">
                  <c:v>182.53746932554779</c:v>
                </c:pt>
                <c:pt idx="1050">
                  <c:v>183.29284300886843</c:v>
                </c:pt>
                <c:pt idx="1051">
                  <c:v>184.3025323054311</c:v>
                </c:pt>
                <c:pt idx="1052">
                  <c:v>184.72528392354485</c:v>
                </c:pt>
                <c:pt idx="1053">
                  <c:v>182.23822026750656</c:v>
                </c:pt>
                <c:pt idx="1054">
                  <c:v>179.6268042330324</c:v>
                </c:pt>
                <c:pt idx="1055">
                  <c:v>179.98401893054429</c:v>
                </c:pt>
                <c:pt idx="1056">
                  <c:v>180.53293687582769</c:v>
                </c:pt>
                <c:pt idx="1057">
                  <c:v>179.94515935107049</c:v>
                </c:pt>
                <c:pt idx="1058">
                  <c:v>178.20194972974937</c:v>
                </c:pt>
                <c:pt idx="1059">
                  <c:v>178.44357334750524</c:v>
                </c:pt>
                <c:pt idx="1060">
                  <c:v>179.10611635518023</c:v>
                </c:pt>
                <c:pt idx="1061">
                  <c:v>178.33462086226433</c:v>
                </c:pt>
                <c:pt idx="1062">
                  <c:v>177.04980642003548</c:v>
                </c:pt>
                <c:pt idx="1063">
                  <c:v>175.33540784166408</c:v>
                </c:pt>
                <c:pt idx="1064">
                  <c:v>174.22628552972782</c:v>
                </c:pt>
                <c:pt idx="1065">
                  <c:v>173.30298561835295</c:v>
                </c:pt>
                <c:pt idx="1066">
                  <c:v>173.28302808105073</c:v>
                </c:pt>
                <c:pt idx="1067">
                  <c:v>173.3303467685962</c:v>
                </c:pt>
                <c:pt idx="1068">
                  <c:v>173.71877567507755</c:v>
                </c:pt>
                <c:pt idx="1069">
                  <c:v>173.82707631178249</c:v>
                </c:pt>
                <c:pt idx="1070">
                  <c:v>174.68649171801414</c:v>
                </c:pt>
                <c:pt idx="1071">
                  <c:v>174.21146164633237</c:v>
                </c:pt>
                <c:pt idx="1072">
                  <c:v>174.33742408636201</c:v>
                </c:pt>
                <c:pt idx="1073">
                  <c:v>173.97555990560951</c:v>
                </c:pt>
                <c:pt idx="1074">
                  <c:v>173.7890141699778</c:v>
                </c:pt>
                <c:pt idx="1075">
                  <c:v>173.9964322924597</c:v>
                </c:pt>
                <c:pt idx="1076">
                  <c:v>173.37841230831535</c:v>
                </c:pt>
                <c:pt idx="1077">
                  <c:v>171.65654097379681</c:v>
                </c:pt>
                <c:pt idx="1078">
                  <c:v>168.31631239728378</c:v>
                </c:pt>
                <c:pt idx="1079">
                  <c:v>169.29051652390567</c:v>
                </c:pt>
                <c:pt idx="1080">
                  <c:v>168.63830004390709</c:v>
                </c:pt>
                <c:pt idx="1081">
                  <c:v>167.52768222100153</c:v>
                </c:pt>
                <c:pt idx="1082">
                  <c:v>168.05865208872433</c:v>
                </c:pt>
                <c:pt idx="1083">
                  <c:v>168.29958908450149</c:v>
                </c:pt>
                <c:pt idx="1084">
                  <c:v>168.63782832379312</c:v>
                </c:pt>
                <c:pt idx="1085">
                  <c:v>169.19323053816686</c:v>
                </c:pt>
                <c:pt idx="1086">
                  <c:v>170.00750036859679</c:v>
                </c:pt>
                <c:pt idx="1087">
                  <c:v>170.95049051463019</c:v>
                </c:pt>
                <c:pt idx="1088">
                  <c:v>170.93510037908305</c:v>
                </c:pt>
                <c:pt idx="1089">
                  <c:v>170.52936390039386</c:v>
                </c:pt>
                <c:pt idx="1090">
                  <c:v>167.95076602029695</c:v>
                </c:pt>
                <c:pt idx="1091">
                  <c:v>166.54347302427814</c:v>
                </c:pt>
                <c:pt idx="1092">
                  <c:v>165.30850911003958</c:v>
                </c:pt>
                <c:pt idx="1093">
                  <c:v>165.35751118809517</c:v>
                </c:pt>
                <c:pt idx="1094">
                  <c:v>166.04619495823653</c:v>
                </c:pt>
                <c:pt idx="1095">
                  <c:v>167.57606787848715</c:v>
                </c:pt>
                <c:pt idx="1096">
                  <c:v>167.68544281449269</c:v>
                </c:pt>
                <c:pt idx="1097">
                  <c:v>168.43879521056374</c:v>
                </c:pt>
                <c:pt idx="1098">
                  <c:v>169.06332164424191</c:v>
                </c:pt>
                <c:pt idx="1099">
                  <c:v>168.86433136199216</c:v>
                </c:pt>
                <c:pt idx="1100">
                  <c:v>169.9611168696666</c:v>
                </c:pt>
                <c:pt idx="1101">
                  <c:v>170.9820200269881</c:v>
                </c:pt>
                <c:pt idx="1102">
                  <c:v>173.13259467369889</c:v>
                </c:pt>
                <c:pt idx="1103">
                  <c:v>172.90510705096565</c:v>
                </c:pt>
                <c:pt idx="1104">
                  <c:v>173.09416713132731</c:v>
                </c:pt>
                <c:pt idx="1105">
                  <c:v>171.34010664161269</c:v>
                </c:pt>
                <c:pt idx="1106">
                  <c:v>172.46902197016249</c:v>
                </c:pt>
                <c:pt idx="1107">
                  <c:v>173.35268047981748</c:v>
                </c:pt>
                <c:pt idx="1108">
                  <c:v>172.87231132349086</c:v>
                </c:pt>
                <c:pt idx="1109">
                  <c:v>170.67698140165874</c:v>
                </c:pt>
                <c:pt idx="1110">
                  <c:v>172.88267706659664</c:v>
                </c:pt>
                <c:pt idx="1111">
                  <c:v>174.35456853955338</c:v>
                </c:pt>
                <c:pt idx="1112">
                  <c:v>174.77499840106924</c:v>
                </c:pt>
                <c:pt idx="1113">
                  <c:v>175.48215088195602</c:v>
                </c:pt>
                <c:pt idx="1114">
                  <c:v>176.0741022894907</c:v>
                </c:pt>
                <c:pt idx="1115">
                  <c:v>175.38925910450476</c:v>
                </c:pt>
                <c:pt idx="1116">
                  <c:v>175.95849384734692</c:v>
                </c:pt>
                <c:pt idx="1117">
                  <c:v>177.48969679258099</c:v>
                </c:pt>
                <c:pt idx="1118">
                  <c:v>178.79319044832801</c:v>
                </c:pt>
                <c:pt idx="1119">
                  <c:v>180.15773823596103</c:v>
                </c:pt>
                <c:pt idx="1120">
                  <c:v>181.16640111832638</c:v>
                </c:pt>
                <c:pt idx="1121">
                  <c:v>180.42736118083928</c:v>
                </c:pt>
                <c:pt idx="1122">
                  <c:v>181.06012610680997</c:v>
                </c:pt>
                <c:pt idx="1123">
                  <c:v>180.97410868139039</c:v>
                </c:pt>
                <c:pt idx="1124">
                  <c:v>180.70908957147822</c:v>
                </c:pt>
                <c:pt idx="1125">
                  <c:v>178.68397657928679</c:v>
                </c:pt>
                <c:pt idx="1126">
                  <c:v>180.17659586087387</c:v>
                </c:pt>
                <c:pt idx="1127">
                  <c:v>181.7189072768617</c:v>
                </c:pt>
                <c:pt idx="1128">
                  <c:v>182.94531784018062</c:v>
                </c:pt>
                <c:pt idx="1129">
                  <c:v>184.85372686001742</c:v>
                </c:pt>
                <c:pt idx="1130">
                  <c:v>184.21832933562689</c:v>
                </c:pt>
                <c:pt idx="1131">
                  <c:v>185.0126248857444</c:v>
                </c:pt>
                <c:pt idx="1132">
                  <c:v>186.03412690808753</c:v>
                </c:pt>
                <c:pt idx="1133">
                  <c:v>186.57027735605087</c:v>
                </c:pt>
                <c:pt idx="1134">
                  <c:v>185.74456579946846</c:v>
                </c:pt>
                <c:pt idx="1135">
                  <c:v>185.47334757489256</c:v>
                </c:pt>
                <c:pt idx="1136">
                  <c:v>187.42903444581407</c:v>
                </c:pt>
                <c:pt idx="1137">
                  <c:v>188.31623783763703</c:v>
                </c:pt>
                <c:pt idx="1138">
                  <c:v>189.22553951094002</c:v>
                </c:pt>
                <c:pt idx="1139">
                  <c:v>189.08600335685833</c:v>
                </c:pt>
                <c:pt idx="1140">
                  <c:v>189.3158709706826</c:v>
                </c:pt>
                <c:pt idx="1141">
                  <c:v>189.81791849780487</c:v>
                </c:pt>
                <c:pt idx="1142">
                  <c:v>188.31695808193706</c:v>
                </c:pt>
                <c:pt idx="1143">
                  <c:v>188.99321524048241</c:v>
                </c:pt>
                <c:pt idx="1144">
                  <c:v>188.45959664237358</c:v>
                </c:pt>
                <c:pt idx="1145">
                  <c:v>188.79234262463717</c:v>
                </c:pt>
                <c:pt idx="1146">
                  <c:v>189.52190989653926</c:v>
                </c:pt>
                <c:pt idx="1147">
                  <c:v>190.60955003842696</c:v>
                </c:pt>
                <c:pt idx="1148">
                  <c:v>191.16322822362483</c:v>
                </c:pt>
                <c:pt idx="1149">
                  <c:v>191.10344425359085</c:v>
                </c:pt>
                <c:pt idx="1150">
                  <c:v>191.23774762365156</c:v>
                </c:pt>
                <c:pt idx="1151">
                  <c:v>192.01040807905071</c:v>
                </c:pt>
                <c:pt idx="1152">
                  <c:v>191.19918447664372</c:v>
                </c:pt>
                <c:pt idx="1153">
                  <c:v>190.65190062335196</c:v>
                </c:pt>
                <c:pt idx="1154">
                  <c:v>190.93575488200204</c:v>
                </c:pt>
                <c:pt idx="1155">
                  <c:v>190.62924212841307</c:v>
                </c:pt>
                <c:pt idx="1156">
                  <c:v>190.32900130197541</c:v>
                </c:pt>
                <c:pt idx="1157">
                  <c:v>190.11825557715676</c:v>
                </c:pt>
                <c:pt idx="1158">
                  <c:v>189.23955619306645</c:v>
                </c:pt>
                <c:pt idx="1159">
                  <c:v>189.58762385343485</c:v>
                </c:pt>
                <c:pt idx="1160">
                  <c:v>190.13219246688865</c:v>
                </c:pt>
                <c:pt idx="1161">
                  <c:v>190.0211547280733</c:v>
                </c:pt>
                <c:pt idx="1162">
                  <c:v>191.09345181533283</c:v>
                </c:pt>
                <c:pt idx="1163">
                  <c:v>192.29646486292012</c:v>
                </c:pt>
                <c:pt idx="1164">
                  <c:v>191.63444161726181</c:v>
                </c:pt>
                <c:pt idx="1165">
                  <c:v>191.06778573796342</c:v>
                </c:pt>
                <c:pt idx="1166">
                  <c:v>192.66123345679588</c:v>
                </c:pt>
                <c:pt idx="1167">
                  <c:v>192.81542822638397</c:v>
                </c:pt>
                <c:pt idx="1168">
                  <c:v>192.1797100520082</c:v>
                </c:pt>
                <c:pt idx="1169">
                  <c:v>191.56854738683367</c:v>
                </c:pt>
                <c:pt idx="1170">
                  <c:v>189.7056146573039</c:v>
                </c:pt>
                <c:pt idx="1171">
                  <c:v>189.49433167754188</c:v>
                </c:pt>
                <c:pt idx="1172">
                  <c:v>190.7627601112269</c:v>
                </c:pt>
                <c:pt idx="1173">
                  <c:v>190.84754697579712</c:v>
                </c:pt>
                <c:pt idx="1174">
                  <c:v>191.68069197905763</c:v>
                </c:pt>
                <c:pt idx="1175">
                  <c:v>192.36927605096284</c:v>
                </c:pt>
                <c:pt idx="1176">
                  <c:v>192.01721524273901</c:v>
                </c:pt>
                <c:pt idx="1177">
                  <c:v>191.35928361316192</c:v>
                </c:pt>
                <c:pt idx="1178">
                  <c:v>191.62830351349413</c:v>
                </c:pt>
                <c:pt idx="1179">
                  <c:v>192.67891827400786</c:v>
                </c:pt>
                <c:pt idx="1180">
                  <c:v>192.71135671258281</c:v>
                </c:pt>
                <c:pt idx="1181">
                  <c:v>191.63437950781849</c:v>
                </c:pt>
                <c:pt idx="1182">
                  <c:v>191.96135267825159</c:v>
                </c:pt>
                <c:pt idx="1183">
                  <c:v>193.8174014365834</c:v>
                </c:pt>
                <c:pt idx="1184">
                  <c:v>194.3885118487261</c:v>
                </c:pt>
                <c:pt idx="1185">
                  <c:v>195.47756729944774</c:v>
                </c:pt>
                <c:pt idx="1186">
                  <c:v>194.83457090745353</c:v>
                </c:pt>
                <c:pt idx="1187">
                  <c:v>193.93103628650141</c:v>
                </c:pt>
                <c:pt idx="1188">
                  <c:v>194.99854458752259</c:v>
                </c:pt>
                <c:pt idx="1189">
                  <c:v>193.77460837208665</c:v>
                </c:pt>
                <c:pt idx="1190">
                  <c:v>193.92592102054306</c:v>
                </c:pt>
                <c:pt idx="1191">
                  <c:v>194.19774422466935</c:v>
                </c:pt>
                <c:pt idx="1192">
                  <c:v>195.29634261896555</c:v>
                </c:pt>
                <c:pt idx="1193">
                  <c:v>196.2885294347976</c:v>
                </c:pt>
                <c:pt idx="1194">
                  <c:v>196.02203340806687</c:v>
                </c:pt>
                <c:pt idx="1195">
                  <c:v>196.48015119776289</c:v>
                </c:pt>
                <c:pt idx="1196">
                  <c:v>196.7837878239155</c:v>
                </c:pt>
                <c:pt idx="1197">
                  <c:v>197.35825482691919</c:v>
                </c:pt>
                <c:pt idx="1198">
                  <c:v>196.11267762876273</c:v>
                </c:pt>
                <c:pt idx="1199">
                  <c:v>193.79905226206614</c:v>
                </c:pt>
                <c:pt idx="1200">
                  <c:v>193.47160474967322</c:v>
                </c:pt>
                <c:pt idx="1201">
                  <c:v>194.25465832431436</c:v>
                </c:pt>
                <c:pt idx="1202">
                  <c:v>193.73105363473545</c:v>
                </c:pt>
                <c:pt idx="1203">
                  <c:v>194.47726172170076</c:v>
                </c:pt>
                <c:pt idx="1204">
                  <c:v>191.32067786068038</c:v>
                </c:pt>
                <c:pt idx="1205">
                  <c:v>190.67444874443711</c:v>
                </c:pt>
                <c:pt idx="1206">
                  <c:v>191.07169738682757</c:v>
                </c:pt>
                <c:pt idx="1207">
                  <c:v>190.40149565121283</c:v>
                </c:pt>
                <c:pt idx="1208">
                  <c:v>187.80275282048288</c:v>
                </c:pt>
                <c:pt idx="1209">
                  <c:v>187.08977714824013</c:v>
                </c:pt>
                <c:pt idx="1210">
                  <c:v>184.33460657770542</c:v>
                </c:pt>
                <c:pt idx="1211">
                  <c:v>185.86845734369618</c:v>
                </c:pt>
                <c:pt idx="1212">
                  <c:v>187.36112535228878</c:v>
                </c:pt>
                <c:pt idx="1213">
                  <c:v>186.94206448344107</c:v>
                </c:pt>
                <c:pt idx="1214">
                  <c:v>186.01785861359838</c:v>
                </c:pt>
                <c:pt idx="1215">
                  <c:v>187.2880394687935</c:v>
                </c:pt>
                <c:pt idx="1216">
                  <c:v>187.51482071847246</c:v>
                </c:pt>
                <c:pt idx="1217">
                  <c:v>186.85622762325264</c:v>
                </c:pt>
                <c:pt idx="1218">
                  <c:v>188.99650707122964</c:v>
                </c:pt>
                <c:pt idx="1219">
                  <c:v>189.12271129775317</c:v>
                </c:pt>
                <c:pt idx="1220">
                  <c:v>188.59823299571514</c:v>
                </c:pt>
                <c:pt idx="1221">
                  <c:v>189.03787465206591</c:v>
                </c:pt>
                <c:pt idx="1222">
                  <c:v>187.77175758643364</c:v>
                </c:pt>
                <c:pt idx="1223">
                  <c:v>186.60580267540044</c:v>
                </c:pt>
                <c:pt idx="1224">
                  <c:v>185.9153233870818</c:v>
                </c:pt>
                <c:pt idx="1225">
                  <c:v>186.7663413245993</c:v>
                </c:pt>
                <c:pt idx="1226">
                  <c:v>188.30723630150186</c:v>
                </c:pt>
                <c:pt idx="1227">
                  <c:v>189.61675460347311</c:v>
                </c:pt>
                <c:pt idx="1228">
                  <c:v>189.03930884196893</c:v>
                </c:pt>
                <c:pt idx="1229">
                  <c:v>189.11889668202281</c:v>
                </c:pt>
                <c:pt idx="1230">
                  <c:v>189.57096489055135</c:v>
                </c:pt>
                <c:pt idx="1231">
                  <c:v>189.19360604111893</c:v>
                </c:pt>
                <c:pt idx="1232">
                  <c:v>188.08843477243812</c:v>
                </c:pt>
                <c:pt idx="1233">
                  <c:v>188.5835944028081</c:v>
                </c:pt>
                <c:pt idx="1234">
                  <c:v>189.01182450128726</c:v>
                </c:pt>
                <c:pt idx="1235">
                  <c:v>188.22611042258956</c:v>
                </c:pt>
                <c:pt idx="1236">
                  <c:v>187.7701232697074</c:v>
                </c:pt>
                <c:pt idx="1237">
                  <c:v>188.64030811188667</c:v>
                </c:pt>
                <c:pt idx="1238">
                  <c:v>187.18369388603028</c:v>
                </c:pt>
                <c:pt idx="1239">
                  <c:v>187.46718982002068</c:v>
                </c:pt>
                <c:pt idx="1240">
                  <c:v>185.73649498980043</c:v>
                </c:pt>
                <c:pt idx="1241">
                  <c:v>183.34526648387683</c:v>
                </c:pt>
                <c:pt idx="1242">
                  <c:v>183.48278851046197</c:v>
                </c:pt>
                <c:pt idx="1243">
                  <c:v>183.61974247623544</c:v>
                </c:pt>
                <c:pt idx="1244">
                  <c:v>180.94726558680341</c:v>
                </c:pt>
                <c:pt idx="1245">
                  <c:v>181.05921065614388</c:v>
                </c:pt>
                <c:pt idx="1246">
                  <c:v>181.70832365784651</c:v>
                </c:pt>
                <c:pt idx="1247">
                  <c:v>182.34554198943877</c:v>
                </c:pt>
                <c:pt idx="1248">
                  <c:v>183.85806354677422</c:v>
                </c:pt>
                <c:pt idx="1249">
                  <c:v>186.52319823967369</c:v>
                </c:pt>
                <c:pt idx="1250">
                  <c:v>188.50972551256186</c:v>
                </c:pt>
                <c:pt idx="1251">
                  <c:v>188.63982292682829</c:v>
                </c:pt>
                <c:pt idx="1252">
                  <c:v>188.59378444830611</c:v>
                </c:pt>
                <c:pt idx="1253">
                  <c:v>188.08959116283944</c:v>
                </c:pt>
                <c:pt idx="1254">
                  <c:v>188.45579109016023</c:v>
                </c:pt>
                <c:pt idx="1255">
                  <c:v>190.07867853475972</c:v>
                </c:pt>
                <c:pt idx="1256">
                  <c:v>190.79563421367925</c:v>
                </c:pt>
                <c:pt idx="1257">
                  <c:v>191.53749874864639</c:v>
                </c:pt>
                <c:pt idx="1258">
                  <c:v>191.76183576024073</c:v>
                </c:pt>
                <c:pt idx="1259">
                  <c:v>191.84819398141789</c:v>
                </c:pt>
                <c:pt idx="1260">
                  <c:v>191.22093161709822</c:v>
                </c:pt>
                <c:pt idx="1261">
                  <c:v>191.39644679387055</c:v>
                </c:pt>
                <c:pt idx="1262">
                  <c:v>192.13377677431041</c:v>
                </c:pt>
                <c:pt idx="1263">
                  <c:v>192.71650199459037</c:v>
                </c:pt>
                <c:pt idx="1264">
                  <c:v>192.26648015653203</c:v>
                </c:pt>
                <c:pt idx="1265">
                  <c:v>191.20259617543579</c:v>
                </c:pt>
                <c:pt idx="1266">
                  <c:v>190.45273757178177</c:v>
                </c:pt>
                <c:pt idx="1267">
                  <c:v>189.14640850099181</c:v>
                </c:pt>
                <c:pt idx="1268">
                  <c:v>190.85699543481709</c:v>
                </c:pt>
                <c:pt idx="1269">
                  <c:v>190.85699543481709</c:v>
                </c:pt>
                <c:pt idx="1270">
                  <c:v>189.89257863279113</c:v>
                </c:pt>
                <c:pt idx="1271">
                  <c:v>188.01277230575192</c:v>
                </c:pt>
                <c:pt idx="1272">
                  <c:v>188.57329529050554</c:v>
                </c:pt>
                <c:pt idx="1273">
                  <c:v>188.89971322252191</c:v>
                </c:pt>
                <c:pt idx="1274">
                  <c:v>189.09903713984801</c:v>
                </c:pt>
                <c:pt idx="1275">
                  <c:v>189.83113054670062</c:v>
                </c:pt>
                <c:pt idx="1276">
                  <c:v>189.86408152099381</c:v>
                </c:pt>
                <c:pt idx="1277">
                  <c:v>190.37304680845361</c:v>
                </c:pt>
                <c:pt idx="1278">
                  <c:v>191.18266599421975</c:v>
                </c:pt>
                <c:pt idx="1279">
                  <c:v>193.59794370866206</c:v>
                </c:pt>
                <c:pt idx="1280">
                  <c:v>191.93819575162541</c:v>
                </c:pt>
                <c:pt idx="1281">
                  <c:v>191.58792894573583</c:v>
                </c:pt>
                <c:pt idx="1282">
                  <c:v>190.21962524943115</c:v>
                </c:pt>
                <c:pt idx="1283">
                  <c:v>190.54996134994474</c:v>
                </c:pt>
                <c:pt idx="1284">
                  <c:v>190.1866119804213</c:v>
                </c:pt>
                <c:pt idx="1285">
                  <c:v>190.19570102779113</c:v>
                </c:pt>
                <c:pt idx="1286">
                  <c:v>189.76233145238265</c:v>
                </c:pt>
                <c:pt idx="1287">
                  <c:v>188.78214282137674</c:v>
                </c:pt>
                <c:pt idx="1288">
                  <c:v>187.64485636858234</c:v>
                </c:pt>
                <c:pt idx="1289">
                  <c:v>189.34134309222992</c:v>
                </c:pt>
                <c:pt idx="1290">
                  <c:v>191.41464419947607</c:v>
                </c:pt>
                <c:pt idx="1291">
                  <c:v>191.32772004974353</c:v>
                </c:pt>
                <c:pt idx="1292">
                  <c:v>193.67613933123812</c:v>
                </c:pt>
                <c:pt idx="1293">
                  <c:v>192.78637681420443</c:v>
                </c:pt>
                <c:pt idx="1294">
                  <c:v>191.84354290305984</c:v>
                </c:pt>
                <c:pt idx="1295">
                  <c:v>191.344805312418</c:v>
                </c:pt>
                <c:pt idx="1296">
                  <c:v>193.37069513122927</c:v>
                </c:pt>
                <c:pt idx="1297">
                  <c:v>192.92493727660133</c:v>
                </c:pt>
                <c:pt idx="1298">
                  <c:v>193.50560479832461</c:v>
                </c:pt>
                <c:pt idx="1299">
                  <c:v>193.51866628255124</c:v>
                </c:pt>
                <c:pt idx="1300">
                  <c:v>194.27477887378589</c:v>
                </c:pt>
                <c:pt idx="1301">
                  <c:v>196.4085646369675</c:v>
                </c:pt>
                <c:pt idx="1302">
                  <c:v>195.88542682228939</c:v>
                </c:pt>
                <c:pt idx="1303">
                  <c:v>196.63301821306825</c:v>
                </c:pt>
                <c:pt idx="1304">
                  <c:v>198.05040009636045</c:v>
                </c:pt>
                <c:pt idx="1305">
                  <c:v>199.70556325114043</c:v>
                </c:pt>
                <c:pt idx="1306">
                  <c:v>203.20492911698153</c:v>
                </c:pt>
                <c:pt idx="1307">
                  <c:v>202.75534604552729</c:v>
                </c:pt>
                <c:pt idx="1308">
                  <c:v>201.74337714392266</c:v>
                </c:pt>
                <c:pt idx="1309">
                  <c:v>201.68545973249664</c:v>
                </c:pt>
                <c:pt idx="1310">
                  <c:v>201.40252872646181</c:v>
                </c:pt>
                <c:pt idx="1311">
                  <c:v>200.43962178999743</c:v>
                </c:pt>
                <c:pt idx="1312">
                  <c:v>202.20090487956878</c:v>
                </c:pt>
                <c:pt idx="1313">
                  <c:v>202.74064130169671</c:v>
                </c:pt>
                <c:pt idx="1314">
                  <c:v>203.28264249442012</c:v>
                </c:pt>
                <c:pt idx="1315">
                  <c:v>206.64109678326767</c:v>
                </c:pt>
                <c:pt idx="1316">
                  <c:v>208.73858113770811</c:v>
                </c:pt>
                <c:pt idx="1317">
                  <c:v>209.29352093036414</c:v>
                </c:pt>
                <c:pt idx="1318">
                  <c:v>209.73294594362025</c:v>
                </c:pt>
                <c:pt idx="1319">
                  <c:v>210.15027994153118</c:v>
                </c:pt>
                <c:pt idx="1320">
                  <c:v>210.29723520939396</c:v>
                </c:pt>
                <c:pt idx="1321">
                  <c:v>212.24524612689663</c:v>
                </c:pt>
                <c:pt idx="1322">
                  <c:v>213.56921943290129</c:v>
                </c:pt>
                <c:pt idx="1323">
                  <c:v>214.31651940637425</c:v>
                </c:pt>
                <c:pt idx="1324">
                  <c:v>215.72114418424684</c:v>
                </c:pt>
                <c:pt idx="1325">
                  <c:v>214.19017051698074</c:v>
                </c:pt>
                <c:pt idx="1326">
                  <c:v>213.37193685184232</c:v>
                </c:pt>
                <c:pt idx="1327">
                  <c:v>213.53418696518622</c:v>
                </c:pt>
                <c:pt idx="1328">
                  <c:v>211.94603970694484</c:v>
                </c:pt>
                <c:pt idx="1329">
                  <c:v>211.46310821729077</c:v>
                </c:pt>
                <c:pt idx="1330">
                  <c:v>210.23315682570765</c:v>
                </c:pt>
                <c:pt idx="1331">
                  <c:v>208.8655911710444</c:v>
                </c:pt>
                <c:pt idx="1332">
                  <c:v>209.95966864593231</c:v>
                </c:pt>
                <c:pt idx="1333">
                  <c:v>210.53939649302856</c:v>
                </c:pt>
                <c:pt idx="1334">
                  <c:v>213.37461858807524</c:v>
                </c:pt>
                <c:pt idx="1335">
                  <c:v>214.36474204427464</c:v>
                </c:pt>
                <c:pt idx="1336">
                  <c:v>215.34243946754265</c:v>
                </c:pt>
                <c:pt idx="1337">
                  <c:v>214.46627782115655</c:v>
                </c:pt>
                <c:pt idx="1338">
                  <c:v>213.49837003350802</c:v>
                </c:pt>
                <c:pt idx="1339">
                  <c:v>213.7206755787432</c:v>
                </c:pt>
                <c:pt idx="1340">
                  <c:v>209.51194515325776</c:v>
                </c:pt>
                <c:pt idx="1341">
                  <c:v>207.38347804252109</c:v>
                </c:pt>
                <c:pt idx="1342">
                  <c:v>209.51839611547152</c:v>
                </c:pt>
                <c:pt idx="1343">
                  <c:v>210.78008029090597</c:v>
                </c:pt>
                <c:pt idx="1344">
                  <c:v>212.03161517168252</c:v>
                </c:pt>
                <c:pt idx="1345">
                  <c:v>211.04635460548892</c:v>
                </c:pt>
                <c:pt idx="1346">
                  <c:v>208.76926925863759</c:v>
                </c:pt>
                <c:pt idx="1347">
                  <c:v>206.03986212879659</c:v>
                </c:pt>
                <c:pt idx="1348">
                  <c:v>205.50437107606686</c:v>
                </c:pt>
                <c:pt idx="1349">
                  <c:v>206.99276170191513</c:v>
                </c:pt>
                <c:pt idx="1350">
                  <c:v>206.40724910776112</c:v>
                </c:pt>
                <c:pt idx="1351">
                  <c:v>208.63523693689342</c:v>
                </c:pt>
                <c:pt idx="1352">
                  <c:v>207.17560859897603</c:v>
                </c:pt>
                <c:pt idx="1353">
                  <c:v>203.7219633221768</c:v>
                </c:pt>
                <c:pt idx="1354">
                  <c:v>205.15814289614482</c:v>
                </c:pt>
                <c:pt idx="1355">
                  <c:v>202.99515875452602</c:v>
                </c:pt>
                <c:pt idx="1356">
                  <c:v>204.05989179953747</c:v>
                </c:pt>
                <c:pt idx="1357">
                  <c:v>205.55560829928902</c:v>
                </c:pt>
                <c:pt idx="1358">
                  <c:v>205.05214516421361</c:v>
                </c:pt>
                <c:pt idx="1359">
                  <c:v>204.8564692813373</c:v>
                </c:pt>
                <c:pt idx="1360">
                  <c:v>204.53023889558196</c:v>
                </c:pt>
                <c:pt idx="1361">
                  <c:v>206.29756067329359</c:v>
                </c:pt>
                <c:pt idx="1362">
                  <c:v>204.09942008075737</c:v>
                </c:pt>
                <c:pt idx="1363">
                  <c:v>207.08798099082978</c:v>
                </c:pt>
                <c:pt idx="1364">
                  <c:v>206.65109114221923</c:v>
                </c:pt>
                <c:pt idx="1365">
                  <c:v>205.05852488916864</c:v>
                </c:pt>
                <c:pt idx="1366">
                  <c:v>204.77664498293652</c:v>
                </c:pt>
                <c:pt idx="1367">
                  <c:v>204.06638210350383</c:v>
                </c:pt>
                <c:pt idx="1368">
                  <c:v>201.94359721563876</c:v>
                </c:pt>
                <c:pt idx="1369">
                  <c:v>200.00400170245288</c:v>
                </c:pt>
                <c:pt idx="1370">
                  <c:v>201.67840768030587</c:v>
                </c:pt>
                <c:pt idx="1371">
                  <c:v>201.9983349178558</c:v>
                </c:pt>
                <c:pt idx="1372">
                  <c:v>200.97741463291288</c:v>
                </c:pt>
                <c:pt idx="1373">
                  <c:v>200.68422510707839</c:v>
                </c:pt>
                <c:pt idx="1374">
                  <c:v>203.13148322552271</c:v>
                </c:pt>
                <c:pt idx="1375">
                  <c:v>203.07877869335047</c:v>
                </c:pt>
                <c:pt idx="1376">
                  <c:v>203.30304499488733</c:v>
                </c:pt>
                <c:pt idx="1377">
                  <c:v>204.74624610685456</c:v>
                </c:pt>
                <c:pt idx="1378">
                  <c:v>202.51865935769567</c:v>
                </c:pt>
                <c:pt idx="1379">
                  <c:v>202.94485551228144</c:v>
                </c:pt>
                <c:pt idx="1380">
                  <c:v>203.17249788801604</c:v>
                </c:pt>
                <c:pt idx="1381">
                  <c:v>203.86708412359295</c:v>
                </c:pt>
                <c:pt idx="1382">
                  <c:v>203.84668591283918</c:v>
                </c:pt>
                <c:pt idx="1383">
                  <c:v>204.24008515083045</c:v>
                </c:pt>
                <c:pt idx="1384">
                  <c:v>204.16018067605822</c:v>
                </c:pt>
                <c:pt idx="1385">
                  <c:v>206.3551968686254</c:v>
                </c:pt>
                <c:pt idx="1386">
                  <c:v>206.86220678813586</c:v>
                </c:pt>
                <c:pt idx="1387">
                  <c:v>207.53587364490829</c:v>
                </c:pt>
                <c:pt idx="1388">
                  <c:v>207.9111569810924</c:v>
                </c:pt>
                <c:pt idx="1389">
                  <c:v>207.70993460955907</c:v>
                </c:pt>
                <c:pt idx="1390">
                  <c:v>205.04199014900087</c:v>
                </c:pt>
                <c:pt idx="1391">
                  <c:v>203.40793605729036</c:v>
                </c:pt>
                <c:pt idx="1392">
                  <c:v>201.601350739906</c:v>
                </c:pt>
                <c:pt idx="1393">
                  <c:v>200.0786308839061</c:v>
                </c:pt>
                <c:pt idx="1394">
                  <c:v>200.61490158165969</c:v>
                </c:pt>
                <c:pt idx="1395">
                  <c:v>200.26339907555297</c:v>
                </c:pt>
                <c:pt idx="1396">
                  <c:v>199.72228275280671</c:v>
                </c:pt>
                <c:pt idx="1397">
                  <c:v>201.00004085334842</c:v>
                </c:pt>
                <c:pt idx="1398">
                  <c:v>200.94225682524208</c:v>
                </c:pt>
                <c:pt idx="1399">
                  <c:v>201.64001688962651</c:v>
                </c:pt>
                <c:pt idx="1400">
                  <c:v>201.27604359447773</c:v>
                </c:pt>
                <c:pt idx="1401">
                  <c:v>202.80635402180857</c:v>
                </c:pt>
                <c:pt idx="1402">
                  <c:v>202.66810335535345</c:v>
                </c:pt>
                <c:pt idx="1403">
                  <c:v>201.83831865318197</c:v>
                </c:pt>
                <c:pt idx="1404">
                  <c:v>202.93979377158519</c:v>
                </c:pt>
                <c:pt idx="1405">
                  <c:v>202.22317346744563</c:v>
                </c:pt>
                <c:pt idx="1406">
                  <c:v>201.05644673569284</c:v>
                </c:pt>
                <c:pt idx="1407">
                  <c:v>201.93411909565191</c:v>
                </c:pt>
                <c:pt idx="1408">
                  <c:v>200.32259529869188</c:v>
                </c:pt>
                <c:pt idx="1409">
                  <c:v>199.01628780611335</c:v>
                </c:pt>
                <c:pt idx="1410">
                  <c:v>198.58256075397824</c:v>
                </c:pt>
                <c:pt idx="1411">
                  <c:v>197.47624519804438</c:v>
                </c:pt>
                <c:pt idx="1412">
                  <c:v>197.77730631099956</c:v>
                </c:pt>
                <c:pt idx="1413">
                  <c:v>197.95392403464581</c:v>
                </c:pt>
                <c:pt idx="1414">
                  <c:v>197.33338186632747</c:v>
                </c:pt>
                <c:pt idx="1415">
                  <c:v>196.41662906517502</c:v>
                </c:pt>
                <c:pt idx="1416">
                  <c:v>193.91630948546032</c:v>
                </c:pt>
                <c:pt idx="1417">
                  <c:v>194.05160316477941</c:v>
                </c:pt>
                <c:pt idx="1418">
                  <c:v>195.92821129857211</c:v>
                </c:pt>
                <c:pt idx="1419">
                  <c:v>196.42531689211171</c:v>
                </c:pt>
                <c:pt idx="1420">
                  <c:v>197.30387043141982</c:v>
                </c:pt>
                <c:pt idx="1421">
                  <c:v>196.51976252716983</c:v>
                </c:pt>
                <c:pt idx="1422">
                  <c:v>197.98650312438895</c:v>
                </c:pt>
                <c:pt idx="1423">
                  <c:v>198.05670267330103</c:v>
                </c:pt>
                <c:pt idx="1424">
                  <c:v>198.75927366484646</c:v>
                </c:pt>
                <c:pt idx="1425">
                  <c:v>198.99637927756538</c:v>
                </c:pt>
                <c:pt idx="1426">
                  <c:v>199.98987920367645</c:v>
                </c:pt>
                <c:pt idx="1427">
                  <c:v>201.10954291107743</c:v>
                </c:pt>
                <c:pt idx="1428">
                  <c:v>200.20725446404211</c:v>
                </c:pt>
                <c:pt idx="1429">
                  <c:v>200.19479767236248</c:v>
                </c:pt>
                <c:pt idx="1430">
                  <c:v>200.17554594032876</c:v>
                </c:pt>
                <c:pt idx="1431">
                  <c:v>200.00108027637742</c:v>
                </c:pt>
                <c:pt idx="1432">
                  <c:v>199.36252080396065</c:v>
                </c:pt>
                <c:pt idx="1433">
                  <c:v>199.60131290384072</c:v>
                </c:pt>
                <c:pt idx="1434">
                  <c:v>199.08540778174361</c:v>
                </c:pt>
                <c:pt idx="1435">
                  <c:v>200.31252560702973</c:v>
                </c:pt>
                <c:pt idx="1436">
                  <c:v>200.83838594029538</c:v>
                </c:pt>
                <c:pt idx="1437">
                  <c:v>200.9968543985803</c:v>
                </c:pt>
                <c:pt idx="1438">
                  <c:v>199.15343111668224</c:v>
                </c:pt>
                <c:pt idx="1439">
                  <c:v>199.99973504040705</c:v>
                </c:pt>
                <c:pt idx="1440">
                  <c:v>198.53598180603771</c:v>
                </c:pt>
                <c:pt idx="1441">
                  <c:v>197.97300968664118</c:v>
                </c:pt>
                <c:pt idx="1442">
                  <c:v>199.03561959138301</c:v>
                </c:pt>
                <c:pt idx="1443">
                  <c:v>201.6212390182973</c:v>
                </c:pt>
                <c:pt idx="1444">
                  <c:v>202.32872829165672</c:v>
                </c:pt>
                <c:pt idx="1445">
                  <c:v>203.18226685368259</c:v>
                </c:pt>
                <c:pt idx="1446">
                  <c:v>203.99352363195689</c:v>
                </c:pt>
                <c:pt idx="1447">
                  <c:v>203.90123385607131</c:v>
                </c:pt>
                <c:pt idx="1448">
                  <c:v>203.4092948922324</c:v>
                </c:pt>
                <c:pt idx="1449">
                  <c:v>203.54001393660991</c:v>
                </c:pt>
                <c:pt idx="1450">
                  <c:v>203.35822589590202</c:v>
                </c:pt>
                <c:pt idx="1451">
                  <c:v>203.56925854311223</c:v>
                </c:pt>
                <c:pt idx="1452">
                  <c:v>203.56246565541329</c:v>
                </c:pt>
                <c:pt idx="1453">
                  <c:v>204.58672551492742</c:v>
                </c:pt>
                <c:pt idx="1454">
                  <c:v>205.08142713985731</c:v>
                </c:pt>
                <c:pt idx="1455">
                  <c:v>206.41242411702564</c:v>
                </c:pt>
                <c:pt idx="1456">
                  <c:v>207.34034533822754</c:v>
                </c:pt>
                <c:pt idx="1457">
                  <c:v>208.04386794609712</c:v>
                </c:pt>
                <c:pt idx="1458">
                  <c:v>207.44584241927799</c:v>
                </c:pt>
                <c:pt idx="1459">
                  <c:v>207.91624776681911</c:v>
                </c:pt>
                <c:pt idx="1460">
                  <c:v>207.63473981427552</c:v>
                </c:pt>
                <c:pt idx="1461">
                  <c:v>207.28123596738206</c:v>
                </c:pt>
                <c:pt idx="1462">
                  <c:v>207.56349256267595</c:v>
                </c:pt>
                <c:pt idx="1463">
                  <c:v>209.72742375703476</c:v>
                </c:pt>
                <c:pt idx="1464">
                  <c:v>210.53298883451359</c:v>
                </c:pt>
                <c:pt idx="1465">
                  <c:v>212.51199710846942</c:v>
                </c:pt>
                <c:pt idx="1466">
                  <c:v>214.18462942576718</c:v>
                </c:pt>
                <c:pt idx="1467">
                  <c:v>214.82038124138364</c:v>
                </c:pt>
                <c:pt idx="1468">
                  <c:v>212.67379764670386</c:v>
                </c:pt>
                <c:pt idx="1469">
                  <c:v>213.82515494056753</c:v>
                </c:pt>
                <c:pt idx="1470">
                  <c:v>214.44111213786454</c:v>
                </c:pt>
                <c:pt idx="1471">
                  <c:v>215.69208024474301</c:v>
                </c:pt>
                <c:pt idx="1472">
                  <c:v>216.07485545867274</c:v>
                </c:pt>
                <c:pt idx="1473">
                  <c:v>216.34405620436672</c:v>
                </c:pt>
                <c:pt idx="1474">
                  <c:v>216.7872673406707</c:v>
                </c:pt>
                <c:pt idx="1475">
                  <c:v>216.085550400345</c:v>
                </c:pt>
                <c:pt idx="1476">
                  <c:v>217.33932611469834</c:v>
                </c:pt>
                <c:pt idx="1477">
                  <c:v>216.98535918815278</c:v>
                </c:pt>
                <c:pt idx="1478">
                  <c:v>215.80056171000464</c:v>
                </c:pt>
                <c:pt idx="1479">
                  <c:v>215.95103250140502</c:v>
                </c:pt>
                <c:pt idx="1480">
                  <c:v>215.55342117601438</c:v>
                </c:pt>
                <c:pt idx="1481">
                  <c:v>216.11065386509938</c:v>
                </c:pt>
                <c:pt idx="1482">
                  <c:v>216.02858656302396</c:v>
                </c:pt>
                <c:pt idx="1483">
                  <c:v>218.24614308918655</c:v>
                </c:pt>
                <c:pt idx="1484">
                  <c:v>217.81284235847713</c:v>
                </c:pt>
                <c:pt idx="1485">
                  <c:v>216.81183248768872</c:v>
                </c:pt>
                <c:pt idx="1486">
                  <c:v>216.85992331415446</c:v>
                </c:pt>
                <c:pt idx="1487">
                  <c:v>217.3482563901199</c:v>
                </c:pt>
                <c:pt idx="1488">
                  <c:v>218.61879764884009</c:v>
                </c:pt>
                <c:pt idx="1489">
                  <c:v>218.09194504687792</c:v>
                </c:pt>
                <c:pt idx="1490">
                  <c:v>216.99317987874568</c:v>
                </c:pt>
                <c:pt idx="1491">
                  <c:v>217.78500917762378</c:v>
                </c:pt>
                <c:pt idx="1492">
                  <c:v>218.12197320542245</c:v>
                </c:pt>
                <c:pt idx="1493">
                  <c:v>218.03425458270257</c:v>
                </c:pt>
                <c:pt idx="1494">
                  <c:v>220.01967746224298</c:v>
                </c:pt>
                <c:pt idx="1495">
                  <c:v>219.9421506495363</c:v>
                </c:pt>
                <c:pt idx="1496">
                  <c:v>222.23630181689731</c:v>
                </c:pt>
                <c:pt idx="1497">
                  <c:v>223.24502016571998</c:v>
                </c:pt>
                <c:pt idx="1498">
                  <c:v>224.47834327713542</c:v>
                </c:pt>
                <c:pt idx="1499">
                  <c:v>225.87308733887232</c:v>
                </c:pt>
                <c:pt idx="1500">
                  <c:v>225.83461417982042</c:v>
                </c:pt>
                <c:pt idx="1501">
                  <c:v>225.18875526281644</c:v>
                </c:pt>
                <c:pt idx="1502">
                  <c:v>226.56886185392258</c:v>
                </c:pt>
                <c:pt idx="1503">
                  <c:v>227.90679310806917</c:v>
                </c:pt>
                <c:pt idx="1504">
                  <c:v>227.3698672597786</c:v>
                </c:pt>
                <c:pt idx="1505">
                  <c:v>228.09677188079905</c:v>
                </c:pt>
                <c:pt idx="1506">
                  <c:v>228.9561560336742</c:v>
                </c:pt>
                <c:pt idx="1507">
                  <c:v>229.41843357678343</c:v>
                </c:pt>
                <c:pt idx="1508">
                  <c:v>229.07989458788344</c:v>
                </c:pt>
                <c:pt idx="1509">
                  <c:v>227.91555728048016</c:v>
                </c:pt>
                <c:pt idx="1510">
                  <c:v>228.27166569592003</c:v>
                </c:pt>
                <c:pt idx="1511">
                  <c:v>227.89403655911147</c:v>
                </c:pt>
                <c:pt idx="1512">
                  <c:v>229.25104284050545</c:v>
                </c:pt>
                <c:pt idx="1513">
                  <c:v>229.89670708010524</c:v>
                </c:pt>
                <c:pt idx="1514">
                  <c:v>229.07897886367053</c:v>
                </c:pt>
                <c:pt idx="1515">
                  <c:v>229.20282842120409</c:v>
                </c:pt>
                <c:pt idx="1516">
                  <c:v>231.10519929911428</c:v>
                </c:pt>
                <c:pt idx="1517">
                  <c:v>230.05806297487175</c:v>
                </c:pt>
                <c:pt idx="1518">
                  <c:v>230.4079345877592</c:v>
                </c:pt>
                <c:pt idx="1519">
                  <c:v>231.70583293467652</c:v>
                </c:pt>
                <c:pt idx="1520">
                  <c:v>231.40981361948718</c:v>
                </c:pt>
                <c:pt idx="1521">
                  <c:v>233.09942104084172</c:v>
                </c:pt>
                <c:pt idx="1522">
                  <c:v>233.66661855665649</c:v>
                </c:pt>
                <c:pt idx="1523">
                  <c:v>234.06560825056857</c:v>
                </c:pt>
                <c:pt idx="1524">
                  <c:v>233.9168020694699</c:v>
                </c:pt>
                <c:pt idx="1525">
                  <c:v>233.08385495103607</c:v>
                </c:pt>
                <c:pt idx="1526">
                  <c:v>233.95779340516316</c:v>
                </c:pt>
                <c:pt idx="1527">
                  <c:v>233.48729416119502</c:v>
                </c:pt>
                <c:pt idx="1528">
                  <c:v>234.8942543307318</c:v>
                </c:pt>
                <c:pt idx="1529">
                  <c:v>234.39712824142995</c:v>
                </c:pt>
                <c:pt idx="1530">
                  <c:v>234.40787444901744</c:v>
                </c:pt>
                <c:pt idx="1531">
                  <c:v>234.64474232084518</c:v>
                </c:pt>
                <c:pt idx="1532">
                  <c:v>238.18292466791749</c:v>
                </c:pt>
                <c:pt idx="1533">
                  <c:v>236.70056830153251</c:v>
                </c:pt>
                <c:pt idx="1534">
                  <c:v>236.8933347980018</c:v>
                </c:pt>
                <c:pt idx="1535">
                  <c:v>236.36567575604073</c:v>
                </c:pt>
                <c:pt idx="1536">
                  <c:v>236.663520380123</c:v>
                </c:pt>
                <c:pt idx="1537">
                  <c:v>236.46323950694955</c:v>
                </c:pt>
                <c:pt idx="1538">
                  <c:v>237.10480551601646</c:v>
                </c:pt>
                <c:pt idx="1539">
                  <c:v>236.3815298797229</c:v>
                </c:pt>
                <c:pt idx="1540">
                  <c:v>234.12739469387338</c:v>
                </c:pt>
                <c:pt idx="1541">
                  <c:v>232.43954302690454</c:v>
                </c:pt>
                <c:pt idx="1542">
                  <c:v>231.60679706536067</c:v>
                </c:pt>
                <c:pt idx="1543">
                  <c:v>231.26669600911197</c:v>
                </c:pt>
                <c:pt idx="1544">
                  <c:v>232.98724379253656</c:v>
                </c:pt>
                <c:pt idx="1545">
                  <c:v>232.43810048631468</c:v>
                </c:pt>
                <c:pt idx="1546">
                  <c:v>231.80505617234851</c:v>
                </c:pt>
                <c:pt idx="1547">
                  <c:v>228.25521760983892</c:v>
                </c:pt>
                <c:pt idx="1548">
                  <c:v>228.91576698426422</c:v>
                </c:pt>
                <c:pt idx="1549">
                  <c:v>231.71701383983927</c:v>
                </c:pt>
                <c:pt idx="1550">
                  <c:v>228.10758389329123</c:v>
                </c:pt>
                <c:pt idx="1551">
                  <c:v>227.99619729913556</c:v>
                </c:pt>
                <c:pt idx="1552">
                  <c:v>229.63861241982923</c:v>
                </c:pt>
                <c:pt idx="1553">
                  <c:v>230.02774769723186</c:v>
                </c:pt>
                <c:pt idx="1554">
                  <c:v>230.62388982712497</c:v>
                </c:pt>
                <c:pt idx="1555">
                  <c:v>231.08468035785876</c:v>
                </c:pt>
                <c:pt idx="1556">
                  <c:v>232.0768356381322</c:v>
                </c:pt>
                <c:pt idx="1557">
                  <c:v>229.10100228119668</c:v>
                </c:pt>
                <c:pt idx="1558">
                  <c:v>229.14621426755517</c:v>
                </c:pt>
                <c:pt idx="1559">
                  <c:v>228.204911853613</c:v>
                </c:pt>
                <c:pt idx="1560">
                  <c:v>228.92271718554375</c:v>
                </c:pt>
                <c:pt idx="1561">
                  <c:v>228.43046604936953</c:v>
                </c:pt>
                <c:pt idx="1562">
                  <c:v>229.04570120404136</c:v>
                </c:pt>
                <c:pt idx="1563">
                  <c:v>230.37119629340592</c:v>
                </c:pt>
                <c:pt idx="1564">
                  <c:v>229.69310739889943</c:v>
                </c:pt>
                <c:pt idx="1565">
                  <c:v>232.00378186666038</c:v>
                </c:pt>
                <c:pt idx="1566">
                  <c:v>233.25167157936107</c:v>
                </c:pt>
                <c:pt idx="1567">
                  <c:v>232.26567092396567</c:v>
                </c:pt>
                <c:pt idx="1568">
                  <c:v>232.41707939498011</c:v>
                </c:pt>
                <c:pt idx="1569">
                  <c:v>232.11113681537188</c:v>
                </c:pt>
                <c:pt idx="1570">
                  <c:v>233.84583647574232</c:v>
                </c:pt>
                <c:pt idx="1571">
                  <c:v>235.94654865422939</c:v>
                </c:pt>
                <c:pt idx="1572">
                  <c:v>236.66201236799262</c:v>
                </c:pt>
                <c:pt idx="1573">
                  <c:v>236.47715262318206</c:v>
                </c:pt>
                <c:pt idx="1574">
                  <c:v>236.23799467639682</c:v>
                </c:pt>
                <c:pt idx="1575">
                  <c:v>234.35950262795311</c:v>
                </c:pt>
                <c:pt idx="1576">
                  <c:v>235.52856030208903</c:v>
                </c:pt>
                <c:pt idx="1577">
                  <c:v>235.31373417967612</c:v>
                </c:pt>
                <c:pt idx="1578">
                  <c:v>235.67566807860499</c:v>
                </c:pt>
                <c:pt idx="1579">
                  <c:v>236.03139562835153</c:v>
                </c:pt>
                <c:pt idx="1580">
                  <c:v>236.96530582597458</c:v>
                </c:pt>
                <c:pt idx="1581">
                  <c:v>236.2335439429603</c:v>
                </c:pt>
                <c:pt idx="1582">
                  <c:v>236.36121424101725</c:v>
                </c:pt>
                <c:pt idx="1583">
                  <c:v>237.4177818119592</c:v>
                </c:pt>
                <c:pt idx="1584">
                  <c:v>235.23056238976946</c:v>
                </c:pt>
                <c:pt idx="1585">
                  <c:v>235.89579790254726</c:v>
                </c:pt>
                <c:pt idx="1586">
                  <c:v>236.26560476623786</c:v>
                </c:pt>
                <c:pt idx="1587">
                  <c:v>237.0091466714934</c:v>
                </c:pt>
                <c:pt idx="1588">
                  <c:v>236.84127334609127</c:v>
                </c:pt>
                <c:pt idx="1589">
                  <c:v>236.57725733848588</c:v>
                </c:pt>
                <c:pt idx="1590">
                  <c:v>237.46156867273677</c:v>
                </c:pt>
                <c:pt idx="1591">
                  <c:v>237.66714893668217</c:v>
                </c:pt>
                <c:pt idx="1592">
                  <c:v>237.45630100700848</c:v>
                </c:pt>
                <c:pt idx="1593">
                  <c:v>238.62022054312271</c:v>
                </c:pt>
                <c:pt idx="1594">
                  <c:v>239.13327023009253</c:v>
                </c:pt>
                <c:pt idx="1595">
                  <c:v>240.20833742215422</c:v>
                </c:pt>
                <c:pt idx="1596">
                  <c:v>238.79163969171299</c:v>
                </c:pt>
                <c:pt idx="1597">
                  <c:v>239.49910245792563</c:v>
                </c:pt>
                <c:pt idx="1598">
                  <c:v>238.13016008498627</c:v>
                </c:pt>
                <c:pt idx="1599">
                  <c:v>238.8454915263523</c:v>
                </c:pt>
                <c:pt idx="1600">
                  <c:v>241.54885286136775</c:v>
                </c:pt>
                <c:pt idx="1601">
                  <c:v>241.82326322863329</c:v>
                </c:pt>
                <c:pt idx="1602">
                  <c:v>242.34697013653769</c:v>
                </c:pt>
                <c:pt idx="1603">
                  <c:v>242.34019064720448</c:v>
                </c:pt>
                <c:pt idx="1604">
                  <c:v>243.63497959063059</c:v>
                </c:pt>
                <c:pt idx="1605">
                  <c:v>244.79936189397171</c:v>
                </c:pt>
                <c:pt idx="1606">
                  <c:v>243.21354816312774</c:v>
                </c:pt>
                <c:pt idx="1607">
                  <c:v>243.16608998682224</c:v>
                </c:pt>
                <c:pt idx="1608">
                  <c:v>243.42468724158832</c:v>
                </c:pt>
                <c:pt idx="1609">
                  <c:v>241.75982856650248</c:v>
                </c:pt>
                <c:pt idx="1610">
                  <c:v>243.04047013315903</c:v>
                </c:pt>
                <c:pt idx="1611">
                  <c:v>242.70581805216284</c:v>
                </c:pt>
                <c:pt idx="1612">
                  <c:v>243.58997063452185</c:v>
                </c:pt>
                <c:pt idx="1613">
                  <c:v>242.57669974483932</c:v>
                </c:pt>
                <c:pt idx="1614">
                  <c:v>239.18750382231562</c:v>
                </c:pt>
                <c:pt idx="1615">
                  <c:v>236.12349164586576</c:v>
                </c:pt>
                <c:pt idx="1616">
                  <c:v>237.51947159101434</c:v>
                </c:pt>
                <c:pt idx="1617">
                  <c:v>238.76043505082757</c:v>
                </c:pt>
                <c:pt idx="1618">
                  <c:v>236.89051170684908</c:v>
                </c:pt>
                <c:pt idx="1619">
                  <c:v>236.83911341030765</c:v>
                </c:pt>
                <c:pt idx="1620">
                  <c:v>237.89791810184261</c:v>
                </c:pt>
                <c:pt idx="1621">
                  <c:v>242.96748897655286</c:v>
                </c:pt>
                <c:pt idx="1622">
                  <c:v>243.35845806314504</c:v>
                </c:pt>
                <c:pt idx="1623">
                  <c:v>244.0947399598752</c:v>
                </c:pt>
                <c:pt idx="1624">
                  <c:v>242.81478460032426</c:v>
                </c:pt>
                <c:pt idx="1625">
                  <c:v>241.94258827285506</c:v>
                </c:pt>
                <c:pt idx="1626">
                  <c:v>241.13781359166228</c:v>
                </c:pt>
                <c:pt idx="1627">
                  <c:v>240.06947581914295</c:v>
                </c:pt>
                <c:pt idx="1628">
                  <c:v>237.30058118361467</c:v>
                </c:pt>
                <c:pt idx="1629">
                  <c:v>236.53096586671941</c:v>
                </c:pt>
                <c:pt idx="1630">
                  <c:v>239.03726653949212</c:v>
                </c:pt>
                <c:pt idx="1631">
                  <c:v>238.68248017894066</c:v>
                </c:pt>
                <c:pt idx="1632">
                  <c:v>239.0057350187721</c:v>
                </c:pt>
                <c:pt idx="1633">
                  <c:v>239.37352300551464</c:v>
                </c:pt>
                <c:pt idx="1634">
                  <c:v>239.17246748749918</c:v>
                </c:pt>
                <c:pt idx="1635">
                  <c:v>238.42782958966433</c:v>
                </c:pt>
                <c:pt idx="1636">
                  <c:v>239.27986360922586</c:v>
                </c:pt>
                <c:pt idx="1637">
                  <c:v>239.1782285998525</c:v>
                </c:pt>
                <c:pt idx="1638">
                  <c:v>238.77369108511178</c:v>
                </c:pt>
                <c:pt idx="1639">
                  <c:v>239.27276773641401</c:v>
                </c:pt>
                <c:pt idx="1640">
                  <c:v>239.56162598535823</c:v>
                </c:pt>
                <c:pt idx="1641">
                  <c:v>239.37526305702457</c:v>
                </c:pt>
                <c:pt idx="1642">
                  <c:v>240.41622263734229</c:v>
                </c:pt>
                <c:pt idx="1643">
                  <c:v>240.23551120254842</c:v>
                </c:pt>
                <c:pt idx="1644">
                  <c:v>242.40581928652787</c:v>
                </c:pt>
                <c:pt idx="1645">
                  <c:v>243.8696239326429</c:v>
                </c:pt>
                <c:pt idx="1646">
                  <c:v>243.09336184648555</c:v>
                </c:pt>
                <c:pt idx="1647">
                  <c:v>243.92453969316364</c:v>
                </c:pt>
                <c:pt idx="1648">
                  <c:v>244.13161284382107</c:v>
                </c:pt>
                <c:pt idx="1649">
                  <c:v>244.17789510941483</c:v>
                </c:pt>
                <c:pt idx="1650">
                  <c:v>239.63249730301504</c:v>
                </c:pt>
                <c:pt idx="1651">
                  <c:v>238.66093874647206</c:v>
                </c:pt>
                <c:pt idx="1652">
                  <c:v>237.78342884559453</c:v>
                </c:pt>
                <c:pt idx="1653">
                  <c:v>234.66413624915896</c:v>
                </c:pt>
                <c:pt idx="1654">
                  <c:v>233.52200960108686</c:v>
                </c:pt>
                <c:pt idx="1655">
                  <c:v>232.62926269196933</c:v>
                </c:pt>
                <c:pt idx="1656">
                  <c:v>229.94924042235181</c:v>
                </c:pt>
                <c:pt idx="1657">
                  <c:v>233.36798168221006</c:v>
                </c:pt>
                <c:pt idx="1658">
                  <c:v>232.27198363109102</c:v>
                </c:pt>
                <c:pt idx="1659">
                  <c:v>234.71783699851918</c:v>
                </c:pt>
                <c:pt idx="1660">
                  <c:v>231.84622011408467</c:v>
                </c:pt>
                <c:pt idx="1661">
                  <c:v>229.59689733325635</c:v>
                </c:pt>
                <c:pt idx="1662">
                  <c:v>229.3440422613732</c:v>
                </c:pt>
                <c:pt idx="1663">
                  <c:v>225.86437236565484</c:v>
                </c:pt>
                <c:pt idx="1664">
                  <c:v>223.22513541269848</c:v>
                </c:pt>
                <c:pt idx="1665">
                  <c:v>219.60900631857703</c:v>
                </c:pt>
                <c:pt idx="1666">
                  <c:v>224.51845647783293</c:v>
                </c:pt>
                <c:pt idx="1667">
                  <c:v>227.06409341954051</c:v>
                </c:pt>
                <c:pt idx="1668">
                  <c:v>227.37281495830155</c:v>
                </c:pt>
                <c:pt idx="1669">
                  <c:v>230.49972018060646</c:v>
                </c:pt>
                <c:pt idx="1670">
                  <c:v>228.4233437823911</c:v>
                </c:pt>
                <c:pt idx="1671">
                  <c:v>230.21887625861783</c:v>
                </c:pt>
                <c:pt idx="1672">
                  <c:v>231.15432305037365</c:v>
                </c:pt>
                <c:pt idx="1673">
                  <c:v>230.19979437290868</c:v>
                </c:pt>
                <c:pt idx="1674">
                  <c:v>231.51719085590105</c:v>
                </c:pt>
                <c:pt idx="1675">
                  <c:v>232.15715432455355</c:v>
                </c:pt>
                <c:pt idx="1676">
                  <c:v>232.53954342261912</c:v>
                </c:pt>
                <c:pt idx="1677">
                  <c:v>233.93147668953904</c:v>
                </c:pt>
                <c:pt idx="1678">
                  <c:v>234.18327851356798</c:v>
                </c:pt>
                <c:pt idx="1679">
                  <c:v>233.34141267655613</c:v>
                </c:pt>
                <c:pt idx="1680">
                  <c:v>234.01002768399312</c:v>
                </c:pt>
                <c:pt idx="1681">
                  <c:v>233.49770754837462</c:v>
                </c:pt>
                <c:pt idx="1682">
                  <c:v>234.46847879297826</c:v>
                </c:pt>
                <c:pt idx="1683">
                  <c:v>233.50102883348904</c:v>
                </c:pt>
                <c:pt idx="1684">
                  <c:v>233.46777400550874</c:v>
                </c:pt>
                <c:pt idx="1685">
                  <c:v>234.60572468665268</c:v>
                </c:pt>
                <c:pt idx="1686">
                  <c:v>234.94645171631799</c:v>
                </c:pt>
                <c:pt idx="1687">
                  <c:v>232.38509681195598</c:v>
                </c:pt>
                <c:pt idx="1688">
                  <c:v>235.41524190825484</c:v>
                </c:pt>
                <c:pt idx="1689">
                  <c:v>237.05721296421277</c:v>
                </c:pt>
                <c:pt idx="1690">
                  <c:v>238.42145513801796</c:v>
                </c:pt>
                <c:pt idx="1691">
                  <c:v>238.50652688475157</c:v>
                </c:pt>
                <c:pt idx="1692">
                  <c:v>239.01312906238491</c:v>
                </c:pt>
                <c:pt idx="1693">
                  <c:v>240.93756214334238</c:v>
                </c:pt>
                <c:pt idx="1694">
                  <c:v>240.92910994354628</c:v>
                </c:pt>
                <c:pt idx="1695">
                  <c:v>240.53943714888678</c:v>
                </c:pt>
                <c:pt idx="1696">
                  <c:v>241.23094606132386</c:v>
                </c:pt>
                <c:pt idx="1697">
                  <c:v>244.09321449709228</c:v>
                </c:pt>
                <c:pt idx="1698">
                  <c:v>243.84405233340067</c:v>
                </c:pt>
                <c:pt idx="1699">
                  <c:v>242.26756820169123</c:v>
                </c:pt>
                <c:pt idx="1700">
                  <c:v>241.36781506135327</c:v>
                </c:pt>
                <c:pt idx="1701">
                  <c:v>241.99801271532962</c:v>
                </c:pt>
                <c:pt idx="1702">
                  <c:v>241.15085357877484</c:v>
                </c:pt>
                <c:pt idx="1703">
                  <c:v>241.1260624274299</c:v>
                </c:pt>
                <c:pt idx="1704">
                  <c:v>242.07185450100184</c:v>
                </c:pt>
                <c:pt idx="1705">
                  <c:v>242.57838595112534</c:v>
                </c:pt>
                <c:pt idx="1706">
                  <c:v>243.67341531899237</c:v>
                </c:pt>
                <c:pt idx="1707">
                  <c:v>242.94441957866354</c:v>
                </c:pt>
                <c:pt idx="1708">
                  <c:v>243.48861017367489</c:v>
                </c:pt>
                <c:pt idx="1709">
                  <c:v>242.99853045459469</c:v>
                </c:pt>
                <c:pt idx="1710">
                  <c:v>243.17649648967893</c:v>
                </c:pt>
                <c:pt idx="1711">
                  <c:v>240.81972112667268</c:v>
                </c:pt>
                <c:pt idx="1712">
                  <c:v>241.73962404861649</c:v>
                </c:pt>
                <c:pt idx="1713">
                  <c:v>240.38943229420127</c:v>
                </c:pt>
                <c:pt idx="1714">
                  <c:v>238.1009487093321</c:v>
                </c:pt>
                <c:pt idx="1715">
                  <c:v>237.49008529208012</c:v>
                </c:pt>
                <c:pt idx="1716">
                  <c:v>237.70911678278216</c:v>
                </c:pt>
                <c:pt idx="1717">
                  <c:v>237.10559627085902</c:v>
                </c:pt>
                <c:pt idx="1718">
                  <c:v>237.03855163795942</c:v>
                </c:pt>
                <c:pt idx="1719">
                  <c:v>233.99119875785419</c:v>
                </c:pt>
                <c:pt idx="1720">
                  <c:v>233.26175010417296</c:v>
                </c:pt>
                <c:pt idx="1721">
                  <c:v>232.93651615843797</c:v>
                </c:pt>
                <c:pt idx="1722">
                  <c:v>236.85471836466709</c:v>
                </c:pt>
                <c:pt idx="1723">
                  <c:v>235.71602820514877</c:v>
                </c:pt>
                <c:pt idx="1724">
                  <c:v>232.8466655070242</c:v>
                </c:pt>
                <c:pt idx="1725">
                  <c:v>230.2621907646066</c:v>
                </c:pt>
                <c:pt idx="1726">
                  <c:v>231.27468212973096</c:v>
                </c:pt>
                <c:pt idx="1727">
                  <c:v>233.15342420815281</c:v>
                </c:pt>
                <c:pt idx="1728">
                  <c:v>231.58674002655863</c:v>
                </c:pt>
                <c:pt idx="1729">
                  <c:v>231.65767615100464</c:v>
                </c:pt>
                <c:pt idx="1730">
                  <c:v>231.68526500277568</c:v>
                </c:pt>
                <c:pt idx="1731">
                  <c:v>229.00252389555146</c:v>
                </c:pt>
                <c:pt idx="1732">
                  <c:v>229.2113140307284</c:v>
                </c:pt>
                <c:pt idx="1733">
                  <c:v>228.26402676864322</c:v>
                </c:pt>
                <c:pt idx="1734">
                  <c:v>229.20683836377347</c:v>
                </c:pt>
                <c:pt idx="1735">
                  <c:v>229.55058778416543</c:v>
                </c:pt>
                <c:pt idx="1736">
                  <c:v>231.06294132723286</c:v>
                </c:pt>
                <c:pt idx="1737">
                  <c:v>229.19579356952656</c:v>
                </c:pt>
                <c:pt idx="1738">
                  <c:v>228.94287059189085</c:v>
                </c:pt>
                <c:pt idx="1739">
                  <c:v>228.7372863052158</c:v>
                </c:pt>
                <c:pt idx="1740">
                  <c:v>228.57508723538535</c:v>
                </c:pt>
                <c:pt idx="1741">
                  <c:v>228.22858499768648</c:v>
                </c:pt>
                <c:pt idx="1742">
                  <c:v>227.13885231867877</c:v>
                </c:pt>
                <c:pt idx="1743">
                  <c:v>227.64216526179416</c:v>
                </c:pt>
                <c:pt idx="1744">
                  <c:v>230.40811806016873</c:v>
                </c:pt>
                <c:pt idx="1745">
                  <c:v>228.40436483814034</c:v>
                </c:pt>
                <c:pt idx="1746">
                  <c:v>226.67870357192803</c:v>
                </c:pt>
                <c:pt idx="1747">
                  <c:v>225.1310749407117</c:v>
                </c:pt>
                <c:pt idx="1748">
                  <c:v>225.2346230701049</c:v>
                </c:pt>
                <c:pt idx="1749">
                  <c:v>225.64347349159817</c:v>
                </c:pt>
                <c:pt idx="1750">
                  <c:v>223.03693074305306</c:v>
                </c:pt>
                <c:pt idx="1751">
                  <c:v>220.973000111494</c:v>
                </c:pt>
                <c:pt idx="1752">
                  <c:v>221.73768429254622</c:v>
                </c:pt>
                <c:pt idx="1753">
                  <c:v>222.17793858479854</c:v>
                </c:pt>
                <c:pt idx="1754">
                  <c:v>224.74917652144316</c:v>
                </c:pt>
                <c:pt idx="1755">
                  <c:v>228.38890980524209</c:v>
                </c:pt>
                <c:pt idx="1756">
                  <c:v>228.94644009445628</c:v>
                </c:pt>
                <c:pt idx="1757">
                  <c:v>227.10291048114155</c:v>
                </c:pt>
                <c:pt idx="1758">
                  <c:v>227.40543774593965</c:v>
                </c:pt>
                <c:pt idx="1759">
                  <c:v>226.96047559641059</c:v>
                </c:pt>
                <c:pt idx="1760">
                  <c:v>225.68182164765173</c:v>
                </c:pt>
                <c:pt idx="1761">
                  <c:v>222.43782338160463</c:v>
                </c:pt>
                <c:pt idx="1762">
                  <c:v>221.01660601064802</c:v>
                </c:pt>
                <c:pt idx="1763">
                  <c:v>220.10159482165719</c:v>
                </c:pt>
                <c:pt idx="1764">
                  <c:v>219.4090619187651</c:v>
                </c:pt>
                <c:pt idx="1765">
                  <c:v>217.84508615199726</c:v>
                </c:pt>
                <c:pt idx="1766">
                  <c:v>215.12948465422386</c:v>
                </c:pt>
                <c:pt idx="1767">
                  <c:v>214.35684799744018</c:v>
                </c:pt>
                <c:pt idx="1768">
                  <c:v>211.06215992367439</c:v>
                </c:pt>
                <c:pt idx="1769">
                  <c:v>209.79730754127789</c:v>
                </c:pt>
                <c:pt idx="1770">
                  <c:v>206.07413050302148</c:v>
                </c:pt>
                <c:pt idx="1771">
                  <c:v>205.09100593832824</c:v>
                </c:pt>
                <c:pt idx="1772">
                  <c:v>202.84161056689561</c:v>
                </c:pt>
                <c:pt idx="1773">
                  <c:v>203.30051890250982</c:v>
                </c:pt>
                <c:pt idx="1774">
                  <c:v>205.72151380808444</c:v>
                </c:pt>
                <c:pt idx="1775">
                  <c:v>209.65018409754538</c:v>
                </c:pt>
                <c:pt idx="1776">
                  <c:v>208.58889306556352</c:v>
                </c:pt>
                <c:pt idx="1777">
                  <c:v>208.24229886693718</c:v>
                </c:pt>
                <c:pt idx="1778">
                  <c:v>207.83994818451939</c:v>
                </c:pt>
                <c:pt idx="1779">
                  <c:v>206.35215687052587</c:v>
                </c:pt>
                <c:pt idx="1780">
                  <c:v>208.44903993645767</c:v>
                </c:pt>
                <c:pt idx="1781">
                  <c:v>208.6513123789714</c:v>
                </c:pt>
                <c:pt idx="1782">
                  <c:v>207.42675720330385</c:v>
                </c:pt>
                <c:pt idx="1783">
                  <c:v>204.3796606762298</c:v>
                </c:pt>
                <c:pt idx="1784">
                  <c:v>203.03810427150364</c:v>
                </c:pt>
                <c:pt idx="1785">
                  <c:v>200.80688764860884</c:v>
                </c:pt>
                <c:pt idx="1786">
                  <c:v>200.91420536155644</c:v>
                </c:pt>
                <c:pt idx="1787">
                  <c:v>199.27372557166603</c:v>
                </c:pt>
                <c:pt idx="1788">
                  <c:v>199.5343249979567</c:v>
                </c:pt>
                <c:pt idx="1789">
                  <c:v>197.29628621482448</c:v>
                </c:pt>
                <c:pt idx="1790">
                  <c:v>202.34339898920479</c:v>
                </c:pt>
                <c:pt idx="1791">
                  <c:v>202.77158926305066</c:v>
                </c:pt>
                <c:pt idx="1792">
                  <c:v>202.01119244979557</c:v>
                </c:pt>
                <c:pt idx="1793">
                  <c:v>201.4897481136679</c:v>
                </c:pt>
                <c:pt idx="1794">
                  <c:v>200.53188692377114</c:v>
                </c:pt>
                <c:pt idx="1795">
                  <c:v>200.59535731371329</c:v>
                </c:pt>
                <c:pt idx="1796">
                  <c:v>199.04449990482496</c:v>
                </c:pt>
                <c:pt idx="1797">
                  <c:v>200.11569144713107</c:v>
                </c:pt>
                <c:pt idx="1798">
                  <c:v>201.07957424294676</c:v>
                </c:pt>
                <c:pt idx="1799">
                  <c:v>201.25644524361951</c:v>
                </c:pt>
                <c:pt idx="1800">
                  <c:v>201.34237342970104</c:v>
                </c:pt>
                <c:pt idx="1801">
                  <c:v>201.35473137426251</c:v>
                </c:pt>
                <c:pt idx="1802">
                  <c:v>203.31073523731789</c:v>
                </c:pt>
                <c:pt idx="1803">
                  <c:v>202.43087252894969</c:v>
                </c:pt>
                <c:pt idx="1804">
                  <c:v>199.85483694491677</c:v>
                </c:pt>
                <c:pt idx="1805">
                  <c:v>199.26365402569508</c:v>
                </c:pt>
                <c:pt idx="1806">
                  <c:v>197.72495267431339</c:v>
                </c:pt>
                <c:pt idx="1807">
                  <c:v>199.08896638251207</c:v>
                </c:pt>
                <c:pt idx="1808">
                  <c:v>200.71552932657559</c:v>
                </c:pt>
                <c:pt idx="1809">
                  <c:v>196.57330276333408</c:v>
                </c:pt>
                <c:pt idx="1810">
                  <c:v>192.51821803042756</c:v>
                </c:pt>
                <c:pt idx="1811">
                  <c:v>191.91098080454736</c:v>
                </c:pt>
                <c:pt idx="1812">
                  <c:v>194.62167939488575</c:v>
                </c:pt>
                <c:pt idx="1813">
                  <c:v>192.27533849298536</c:v>
                </c:pt>
                <c:pt idx="1814">
                  <c:v>192.53166862971335</c:v>
                </c:pt>
                <c:pt idx="1815">
                  <c:v>192.259821637426</c:v>
                </c:pt>
                <c:pt idx="1816">
                  <c:v>191.08317315110349</c:v>
                </c:pt>
                <c:pt idx="1817">
                  <c:v>193.47925977113462</c:v>
                </c:pt>
                <c:pt idx="1818">
                  <c:v>194.76186762453946</c:v>
                </c:pt>
                <c:pt idx="1819">
                  <c:v>198.27290909795505</c:v>
                </c:pt>
                <c:pt idx="1820">
                  <c:v>201.56883894520635</c:v>
                </c:pt>
                <c:pt idx="1821">
                  <c:v>203.64461080821093</c:v>
                </c:pt>
                <c:pt idx="1822">
                  <c:v>203.71472467794476</c:v>
                </c:pt>
                <c:pt idx="1823">
                  <c:v>204.45670672120468</c:v>
                </c:pt>
                <c:pt idx="1824">
                  <c:v>202.26834233912157</c:v>
                </c:pt>
                <c:pt idx="1825">
                  <c:v>200.56481118307337</c:v>
                </c:pt>
                <c:pt idx="1826">
                  <c:v>198.56744770256756</c:v>
                </c:pt>
                <c:pt idx="1827">
                  <c:v>195.67625616919648</c:v>
                </c:pt>
                <c:pt idx="1828">
                  <c:v>194.67085395723234</c:v>
                </c:pt>
                <c:pt idx="1829">
                  <c:v>196.45292439542115</c:v>
                </c:pt>
                <c:pt idx="1830">
                  <c:v>197.22479419120319</c:v>
                </c:pt>
                <c:pt idx="1831">
                  <c:v>200.13411863640704</c:v>
                </c:pt>
                <c:pt idx="1832">
                  <c:v>199.49044469820353</c:v>
                </c:pt>
                <c:pt idx="1833">
                  <c:v>201.44741706621622</c:v>
                </c:pt>
                <c:pt idx="1834">
                  <c:v>200.92637883422597</c:v>
                </c:pt>
                <c:pt idx="1835">
                  <c:v>202.33504538821111</c:v>
                </c:pt>
                <c:pt idx="1836">
                  <c:v>202.80214840096116</c:v>
                </c:pt>
                <c:pt idx="1837">
                  <c:v>204.24478682834064</c:v>
                </c:pt>
                <c:pt idx="1838">
                  <c:v>202.15616406361275</c:v>
                </c:pt>
                <c:pt idx="1839">
                  <c:v>203.23148170324637</c:v>
                </c:pt>
                <c:pt idx="1840">
                  <c:v>203.54577414676805</c:v>
                </c:pt>
                <c:pt idx="1841">
                  <c:v>205.27202139618146</c:v>
                </c:pt>
                <c:pt idx="1842">
                  <c:v>206.34509672767112</c:v>
                </c:pt>
                <c:pt idx="1843">
                  <c:v>204.6884977503434</c:v>
                </c:pt>
                <c:pt idx="1844">
                  <c:v>201.62315825819161</c:v>
                </c:pt>
                <c:pt idx="1845">
                  <c:v>203.22947220180055</c:v>
                </c:pt>
                <c:pt idx="1846">
                  <c:v>201.85599844576981</c:v>
                </c:pt>
                <c:pt idx="1847">
                  <c:v>203.90050850673475</c:v>
                </c:pt>
                <c:pt idx="1848">
                  <c:v>204.76632225172523</c:v>
                </c:pt>
                <c:pt idx="1849">
                  <c:v>203.37437595462112</c:v>
                </c:pt>
                <c:pt idx="1850">
                  <c:v>202.56961463744264</c:v>
                </c:pt>
                <c:pt idx="1851">
                  <c:v>204.9637840556791</c:v>
                </c:pt>
                <c:pt idx="1852">
                  <c:v>205.06183743865734</c:v>
                </c:pt>
                <c:pt idx="1853">
                  <c:v>204.40169972136758</c:v>
                </c:pt>
                <c:pt idx="1854">
                  <c:v>202.40353744893966</c:v>
                </c:pt>
                <c:pt idx="1855">
                  <c:v>201.25875265669632</c:v>
                </c:pt>
                <c:pt idx="1856">
                  <c:v>201.15393053329359</c:v>
                </c:pt>
                <c:pt idx="1857">
                  <c:v>200.2710468959601</c:v>
                </c:pt>
                <c:pt idx="1858">
                  <c:v>199.0112483641951</c:v>
                </c:pt>
                <c:pt idx="1859">
                  <c:v>198.76845424660465</c:v>
                </c:pt>
                <c:pt idx="1860">
                  <c:v>199.66862965374733</c:v>
                </c:pt>
                <c:pt idx="1861">
                  <c:v>203.06461226478717</c:v>
                </c:pt>
                <c:pt idx="1862">
                  <c:v>198.2923906879189</c:v>
                </c:pt>
                <c:pt idx="1863">
                  <c:v>199.27802413562196</c:v>
                </c:pt>
                <c:pt idx="1864">
                  <c:v>199.18165793082929</c:v>
                </c:pt>
                <c:pt idx="1865">
                  <c:v>198.73922187611538</c:v>
                </c:pt>
                <c:pt idx="1866">
                  <c:v>195.82885610331186</c:v>
                </c:pt>
                <c:pt idx="1867">
                  <c:v>196.35461651491138</c:v>
                </c:pt>
                <c:pt idx="1868">
                  <c:v>195.31743445729617</c:v>
                </c:pt>
                <c:pt idx="1869">
                  <c:v>192.59854276535583</c:v>
                </c:pt>
                <c:pt idx="1870">
                  <c:v>191.2937982739291</c:v>
                </c:pt>
                <c:pt idx="1871">
                  <c:v>190.74983184219397</c:v>
                </c:pt>
                <c:pt idx="1872">
                  <c:v>190.65292873989307</c:v>
                </c:pt>
                <c:pt idx="1873">
                  <c:v>189.92691953501034</c:v>
                </c:pt>
                <c:pt idx="1874">
                  <c:v>187.01916021362035</c:v>
                </c:pt>
                <c:pt idx="1875">
                  <c:v>183.81886235711241</c:v>
                </c:pt>
                <c:pt idx="1876">
                  <c:v>184.04993012665764</c:v>
                </c:pt>
                <c:pt idx="1877">
                  <c:v>184.64351929118669</c:v>
                </c:pt>
                <c:pt idx="1878">
                  <c:v>183.69552928855168</c:v>
                </c:pt>
                <c:pt idx="1879">
                  <c:v>184.29189577971647</c:v>
                </c:pt>
                <c:pt idx="1880">
                  <c:v>180.61377802254231</c:v>
                </c:pt>
                <c:pt idx="1881">
                  <c:v>178.80358622451149</c:v>
                </c:pt>
                <c:pt idx="1882">
                  <c:v>177.71111256284459</c:v>
                </c:pt>
                <c:pt idx="1883">
                  <c:v>177.04497477055168</c:v>
                </c:pt>
                <c:pt idx="1884">
                  <c:v>173.14223999000507</c:v>
                </c:pt>
                <c:pt idx="1885">
                  <c:v>176.65929449611804</c:v>
                </c:pt>
                <c:pt idx="1886">
                  <c:v>174.60666379282489</c:v>
                </c:pt>
                <c:pt idx="1887">
                  <c:v>176.78301105249565</c:v>
                </c:pt>
                <c:pt idx="1888">
                  <c:v>177.7241006429573</c:v>
                </c:pt>
                <c:pt idx="1889">
                  <c:v>174.05648004064767</c:v>
                </c:pt>
                <c:pt idx="1890">
                  <c:v>174.5579247630063</c:v>
                </c:pt>
                <c:pt idx="1891">
                  <c:v>172.22506182108734</c:v>
                </c:pt>
                <c:pt idx="1892">
                  <c:v>169.99362208770052</c:v>
                </c:pt>
                <c:pt idx="1893">
                  <c:v>171.04761875046501</c:v>
                </c:pt>
                <c:pt idx="1894">
                  <c:v>172.82854079574213</c:v>
                </c:pt>
                <c:pt idx="1895">
                  <c:v>174.4716274031021</c:v>
                </c:pt>
                <c:pt idx="1896">
                  <c:v>175.99726859972742</c:v>
                </c:pt>
                <c:pt idx="1897">
                  <c:v>175.75056811941789</c:v>
                </c:pt>
                <c:pt idx="1898">
                  <c:v>178.94906214884671</c:v>
                </c:pt>
                <c:pt idx="1899">
                  <c:v>183.66955282683435</c:v>
                </c:pt>
                <c:pt idx="1900">
                  <c:v>181.81245399647227</c:v>
                </c:pt>
                <c:pt idx="1901">
                  <c:v>181.94705273859296</c:v>
                </c:pt>
                <c:pt idx="1902">
                  <c:v>180.76603101163343</c:v>
                </c:pt>
                <c:pt idx="1903">
                  <c:v>183.66244626787565</c:v>
                </c:pt>
                <c:pt idx="1904">
                  <c:v>186.35308861646004</c:v>
                </c:pt>
                <c:pt idx="1905">
                  <c:v>184.49387594483247</c:v>
                </c:pt>
                <c:pt idx="1906">
                  <c:v>185.38871358817616</c:v>
                </c:pt>
                <c:pt idx="1907">
                  <c:v>184.06924731055332</c:v>
                </c:pt>
                <c:pt idx="1908">
                  <c:v>187.20690817469531</c:v>
                </c:pt>
                <c:pt idx="1909">
                  <c:v>188.68371677807801</c:v>
                </c:pt>
                <c:pt idx="1910">
                  <c:v>187.50344365491975</c:v>
                </c:pt>
                <c:pt idx="1911">
                  <c:v>188.19292545162475</c:v>
                </c:pt>
                <c:pt idx="1912">
                  <c:v>187.26592825455157</c:v>
                </c:pt>
                <c:pt idx="1913">
                  <c:v>186.79628577155995</c:v>
                </c:pt>
                <c:pt idx="1914">
                  <c:v>186.16254935744632</c:v>
                </c:pt>
                <c:pt idx="1915">
                  <c:v>187.12218239667069</c:v>
                </c:pt>
                <c:pt idx="1916">
                  <c:v>186.17107265135979</c:v>
                </c:pt>
                <c:pt idx="1917">
                  <c:v>185.3304939691333</c:v>
                </c:pt>
                <c:pt idx="1918">
                  <c:v>186.0493982081083</c:v>
                </c:pt>
                <c:pt idx="1919">
                  <c:v>186.05107330514244</c:v>
                </c:pt>
                <c:pt idx="1920">
                  <c:v>184.90625375168773</c:v>
                </c:pt>
                <c:pt idx="1921">
                  <c:v>185.75912924186255</c:v>
                </c:pt>
                <c:pt idx="1922">
                  <c:v>184.68398869533959</c:v>
                </c:pt>
                <c:pt idx="1923">
                  <c:v>185.28601604241214</c:v>
                </c:pt>
                <c:pt idx="1924">
                  <c:v>185.63632177127892</c:v>
                </c:pt>
                <c:pt idx="1925">
                  <c:v>187.21748298303729</c:v>
                </c:pt>
                <c:pt idx="1926">
                  <c:v>187.46632743613503</c:v>
                </c:pt>
                <c:pt idx="1927">
                  <c:v>187.99876399863234</c:v>
                </c:pt>
                <c:pt idx="1928">
                  <c:v>188.34460127532199</c:v>
                </c:pt>
                <c:pt idx="1929">
                  <c:v>186.9261796254944</c:v>
                </c:pt>
                <c:pt idx="1930">
                  <c:v>186.25725907887423</c:v>
                </c:pt>
                <c:pt idx="1931">
                  <c:v>188.37893244167225</c:v>
                </c:pt>
                <c:pt idx="1932">
                  <c:v>188.48943531598599</c:v>
                </c:pt>
                <c:pt idx="1933">
                  <c:v>186.66517776465247</c:v>
                </c:pt>
                <c:pt idx="1934">
                  <c:v>186.0881908630665</c:v>
                </c:pt>
                <c:pt idx="1935">
                  <c:v>187.56885096553498</c:v>
                </c:pt>
                <c:pt idx="1936">
                  <c:v>185.30735097208083</c:v>
                </c:pt>
                <c:pt idx="1937">
                  <c:v>180.06523067205595</c:v>
                </c:pt>
                <c:pt idx="1938">
                  <c:v>182.42817332295485</c:v>
                </c:pt>
                <c:pt idx="1939">
                  <c:v>176.12739958169493</c:v>
                </c:pt>
                <c:pt idx="1940">
                  <c:v>177.69328282236265</c:v>
                </c:pt>
                <c:pt idx="1941">
                  <c:v>181.4762932992893</c:v>
                </c:pt>
                <c:pt idx="1942">
                  <c:v>179.93578293313155</c:v>
                </c:pt>
                <c:pt idx="1943">
                  <c:v>181.68249558306681</c:v>
                </c:pt>
                <c:pt idx="1944">
                  <c:v>180.45382387313765</c:v>
                </c:pt>
                <c:pt idx="1945">
                  <c:v>177.63797159358052</c:v>
                </c:pt>
                <c:pt idx="1946">
                  <c:v>177.69146257368078</c:v>
                </c:pt>
                <c:pt idx="1947">
                  <c:v>172.12601564028998</c:v>
                </c:pt>
                <c:pt idx="1948">
                  <c:v>177.48583525023116</c:v>
                </c:pt>
                <c:pt idx="1949">
                  <c:v>179.95607015937119</c:v>
                </c:pt>
                <c:pt idx="1950">
                  <c:v>175.38376097749151</c:v>
                </c:pt>
                <c:pt idx="1951">
                  <c:v>169.54682800829519</c:v>
                </c:pt>
                <c:pt idx="1952">
                  <c:v>167.07105078992382</c:v>
                </c:pt>
                <c:pt idx="1953">
                  <c:v>163.93414878741117</c:v>
                </c:pt>
                <c:pt idx="1954">
                  <c:v>163.71604097332255</c:v>
                </c:pt>
                <c:pt idx="1955">
                  <c:v>155.79421219425797</c:v>
                </c:pt>
                <c:pt idx="1956">
                  <c:v>154.51611087517551</c:v>
                </c:pt>
                <c:pt idx="1957">
                  <c:v>163.50055617862313</c:v>
                </c:pt>
                <c:pt idx="1958">
                  <c:v>161.02409525211965</c:v>
                </c:pt>
                <c:pt idx="1959">
                  <c:v>153.07257319644918</c:v>
                </c:pt>
                <c:pt idx="1960">
                  <c:v>155.49335346608225</c:v>
                </c:pt>
                <c:pt idx="1961">
                  <c:v>159.92269285876696</c:v>
                </c:pt>
                <c:pt idx="1962">
                  <c:v>163.32278711476522</c:v>
                </c:pt>
                <c:pt idx="1963">
                  <c:v>160.38528588203846</c:v>
                </c:pt>
                <c:pt idx="1964">
                  <c:v>155.21022957512687</c:v>
                </c:pt>
                <c:pt idx="1965">
                  <c:v>153.61029041497034</c:v>
                </c:pt>
                <c:pt idx="1966">
                  <c:v>148.46946648018189</c:v>
                </c:pt>
                <c:pt idx="1967">
                  <c:v>151.66706602110679</c:v>
                </c:pt>
                <c:pt idx="1968">
                  <c:v>152.61532900203284</c:v>
                </c:pt>
                <c:pt idx="1969">
                  <c:v>155.78818730912761</c:v>
                </c:pt>
                <c:pt idx="1970">
                  <c:v>157.7528800004944</c:v>
                </c:pt>
                <c:pt idx="1971">
                  <c:v>157.069399429425</c:v>
                </c:pt>
                <c:pt idx="1972">
                  <c:v>159.36089546159059</c:v>
                </c:pt>
                <c:pt idx="1973">
                  <c:v>156.80159949758237</c:v>
                </c:pt>
                <c:pt idx="1974">
                  <c:v>154.10194527750451</c:v>
                </c:pt>
                <c:pt idx="1975">
                  <c:v>156.6313598662758</c:v>
                </c:pt>
                <c:pt idx="1976">
                  <c:v>154.50360722879381</c:v>
                </c:pt>
                <c:pt idx="1977">
                  <c:v>152.98566484286192</c:v>
                </c:pt>
                <c:pt idx="1978">
                  <c:v>150.61817860728451</c:v>
                </c:pt>
                <c:pt idx="1979">
                  <c:v>152.7032471483561</c:v>
                </c:pt>
                <c:pt idx="1980">
                  <c:v>151.27531096798984</c:v>
                </c:pt>
                <c:pt idx="1981">
                  <c:v>149.76046590934317</c:v>
                </c:pt>
                <c:pt idx="1982">
                  <c:v>149.30075728202146</c:v>
                </c:pt>
                <c:pt idx="1983">
                  <c:v>145.86310596904016</c:v>
                </c:pt>
                <c:pt idx="1984">
                  <c:v>142.14453024733916</c:v>
                </c:pt>
                <c:pt idx="1985">
                  <c:v>142.00000209357714</c:v>
                </c:pt>
                <c:pt idx="1986">
                  <c:v>145.23784576339099</c:v>
                </c:pt>
                <c:pt idx="1987">
                  <c:v>145.40421657429826</c:v>
                </c:pt>
                <c:pt idx="1988">
                  <c:v>147.09429410918048</c:v>
                </c:pt>
                <c:pt idx="1989">
                  <c:v>149.40313980796296</c:v>
                </c:pt>
                <c:pt idx="1990">
                  <c:v>147.8503429559135</c:v>
                </c:pt>
                <c:pt idx="1991">
                  <c:v>146.08800460921663</c:v>
                </c:pt>
                <c:pt idx="1992">
                  <c:v>149.12279223048051</c:v>
                </c:pt>
                <c:pt idx="1993">
                  <c:v>150.43316872174185</c:v>
                </c:pt>
                <c:pt idx="1994">
                  <c:v>149.10738726293246</c:v>
                </c:pt>
                <c:pt idx="1995">
                  <c:v>148.72624349530227</c:v>
                </c:pt>
                <c:pt idx="1996">
                  <c:v>150.09163968646629</c:v>
                </c:pt>
                <c:pt idx="1997">
                  <c:v>149.36496000718495</c:v>
                </c:pt>
                <c:pt idx="1998">
                  <c:v>150.19771852157655</c:v>
                </c:pt>
                <c:pt idx="1999">
                  <c:v>147.43142688240425</c:v>
                </c:pt>
                <c:pt idx="2000">
                  <c:v>147.40278541020541</c:v>
                </c:pt>
                <c:pt idx="2001">
                  <c:v>148.42636090185246</c:v>
                </c:pt>
                <c:pt idx="2002">
                  <c:v>148.47316564078341</c:v>
                </c:pt>
                <c:pt idx="2003">
                  <c:v>149.11393306586425</c:v>
                </c:pt>
                <c:pt idx="2004">
                  <c:v>146.2065794392515</c:v>
                </c:pt>
                <c:pt idx="2005">
                  <c:v>147.54613843120956</c:v>
                </c:pt>
                <c:pt idx="2006">
                  <c:v>146.55116660759396</c:v>
                </c:pt>
                <c:pt idx="2007">
                  <c:v>146.89872329154758</c:v>
                </c:pt>
                <c:pt idx="2008">
                  <c:v>147.4252366670411</c:v>
                </c:pt>
                <c:pt idx="2009">
                  <c:v>147.45716679127926</c:v>
                </c:pt>
                <c:pt idx="2010">
                  <c:v>149.5069739649353</c:v>
                </c:pt>
                <c:pt idx="2011">
                  <c:v>151.10484050947335</c:v>
                </c:pt>
                <c:pt idx="2012">
                  <c:v>153.20897771373916</c:v>
                </c:pt>
                <c:pt idx="2013">
                  <c:v>152.15179230134098</c:v>
                </c:pt>
                <c:pt idx="2014">
                  <c:v>151.73344206030441</c:v>
                </c:pt>
                <c:pt idx="2015">
                  <c:v>151.77526874216716</c:v>
                </c:pt>
                <c:pt idx="2016">
                  <c:v>152.37185831695282</c:v>
                </c:pt>
                <c:pt idx="2017">
                  <c:v>152.72207477898186</c:v>
                </c:pt>
                <c:pt idx="2018">
                  <c:v>153.38882856944878</c:v>
                </c:pt>
                <c:pt idx="2019">
                  <c:v>150.95047180320805</c:v>
                </c:pt>
                <c:pt idx="2020">
                  <c:v>151.46307301097025</c:v>
                </c:pt>
                <c:pt idx="2021">
                  <c:v>151.23230377508565</c:v>
                </c:pt>
                <c:pt idx="2022">
                  <c:v>149.09906283341459</c:v>
                </c:pt>
                <c:pt idx="2023">
                  <c:v>148.85453516065212</c:v>
                </c:pt>
                <c:pt idx="2024">
                  <c:v>150.46201392563819</c:v>
                </c:pt>
                <c:pt idx="2025">
                  <c:v>148.83995712858089</c:v>
                </c:pt>
                <c:pt idx="2026">
                  <c:v>148.87626734000534</c:v>
                </c:pt>
                <c:pt idx="2027">
                  <c:v>150.52383493836447</c:v>
                </c:pt>
                <c:pt idx="2028">
                  <c:v>151.18480838897807</c:v>
                </c:pt>
                <c:pt idx="2029">
                  <c:v>152.40239897398212</c:v>
                </c:pt>
                <c:pt idx="2030">
                  <c:v>152.6234051141127</c:v>
                </c:pt>
                <c:pt idx="2031">
                  <c:v>152.47809246491849</c:v>
                </c:pt>
                <c:pt idx="2032">
                  <c:v>152.96092180561317</c:v>
                </c:pt>
                <c:pt idx="2033">
                  <c:v>152.31753181035282</c:v>
                </c:pt>
                <c:pt idx="2034">
                  <c:v>152.58522284169015</c:v>
                </c:pt>
                <c:pt idx="2035">
                  <c:v>152.20348760615391</c:v>
                </c:pt>
                <c:pt idx="2036">
                  <c:v>151.29246178311612</c:v>
                </c:pt>
                <c:pt idx="2037">
                  <c:v>150.19757316963606</c:v>
                </c:pt>
                <c:pt idx="2038">
                  <c:v>151.28999971361787</c:v>
                </c:pt>
                <c:pt idx="2039">
                  <c:v>151.32410302732526</c:v>
                </c:pt>
                <c:pt idx="2040">
                  <c:v>147.3907076293967</c:v>
                </c:pt>
                <c:pt idx="2041">
                  <c:v>146.97382438467702</c:v>
                </c:pt>
                <c:pt idx="2042">
                  <c:v>144.10734386588152</c:v>
                </c:pt>
                <c:pt idx="2043">
                  <c:v>143.88339394384204</c:v>
                </c:pt>
                <c:pt idx="2044">
                  <c:v>141.65318314462863</c:v>
                </c:pt>
                <c:pt idx="2045">
                  <c:v>139.52680984604027</c:v>
                </c:pt>
                <c:pt idx="2046">
                  <c:v>136.70831586907235</c:v>
                </c:pt>
                <c:pt idx="2047">
                  <c:v>137.38207993331895</c:v>
                </c:pt>
                <c:pt idx="2048">
                  <c:v>137.2506703796343</c:v>
                </c:pt>
                <c:pt idx="2049">
                  <c:v>138.61177289775236</c:v>
                </c:pt>
                <c:pt idx="2050">
                  <c:v>136.35075608506494</c:v>
                </c:pt>
                <c:pt idx="2051">
                  <c:v>132.81283954747096</c:v>
                </c:pt>
                <c:pt idx="2052">
                  <c:v>135.60600442519549</c:v>
                </c:pt>
                <c:pt idx="2053">
                  <c:v>136.81206972057038</c:v>
                </c:pt>
                <c:pt idx="2054">
                  <c:v>135.68943272377061</c:v>
                </c:pt>
                <c:pt idx="2055">
                  <c:v>135.58670864875671</c:v>
                </c:pt>
                <c:pt idx="2056">
                  <c:v>135.23151321059052</c:v>
                </c:pt>
                <c:pt idx="2057">
                  <c:v>137.1290636722147</c:v>
                </c:pt>
                <c:pt idx="2058">
                  <c:v>136.80528355012299</c:v>
                </c:pt>
                <c:pt idx="2059">
                  <c:v>138.53862486020833</c:v>
                </c:pt>
                <c:pt idx="2060">
                  <c:v>139.68352446595665</c:v>
                </c:pt>
                <c:pt idx="2061">
                  <c:v>140.79847232730867</c:v>
                </c:pt>
                <c:pt idx="2062">
                  <c:v>143.06445346714199</c:v>
                </c:pt>
                <c:pt idx="2063">
                  <c:v>144.42856145786445</c:v>
                </c:pt>
                <c:pt idx="2064">
                  <c:v>142.64635313902843</c:v>
                </c:pt>
                <c:pt idx="2065">
                  <c:v>142.22806974347827</c:v>
                </c:pt>
                <c:pt idx="2066">
                  <c:v>144.61784597996945</c:v>
                </c:pt>
                <c:pt idx="2067">
                  <c:v>144.34320255550884</c:v>
                </c:pt>
                <c:pt idx="2068">
                  <c:v>143.56846656711318</c:v>
                </c:pt>
                <c:pt idx="2069">
                  <c:v>145.5965466872432</c:v>
                </c:pt>
                <c:pt idx="2070">
                  <c:v>144.9652697162341</c:v>
                </c:pt>
                <c:pt idx="2071">
                  <c:v>142.10597799002522</c:v>
                </c:pt>
                <c:pt idx="2072">
                  <c:v>140.94094938581438</c:v>
                </c:pt>
                <c:pt idx="2073">
                  <c:v>141.84646715108877</c:v>
                </c:pt>
                <c:pt idx="2074">
                  <c:v>143.41107441246336</c:v>
                </c:pt>
                <c:pt idx="2075">
                  <c:v>144.44732717600533</c:v>
                </c:pt>
                <c:pt idx="2076">
                  <c:v>143.29249356847907</c:v>
                </c:pt>
                <c:pt idx="2077">
                  <c:v>140.88255136931721</c:v>
                </c:pt>
                <c:pt idx="2078">
                  <c:v>141.00589093248385</c:v>
                </c:pt>
                <c:pt idx="2079">
                  <c:v>142.56949711008133</c:v>
                </c:pt>
                <c:pt idx="2080">
                  <c:v>142.59526874330606</c:v>
                </c:pt>
                <c:pt idx="2081">
                  <c:v>146.00085735388049</c:v>
                </c:pt>
                <c:pt idx="2082">
                  <c:v>148.61591989185305</c:v>
                </c:pt>
                <c:pt idx="2083">
                  <c:v>147.93081089952761</c:v>
                </c:pt>
                <c:pt idx="2084">
                  <c:v>146.05864199426287</c:v>
                </c:pt>
                <c:pt idx="2085">
                  <c:v>145.9533705483494</c:v>
                </c:pt>
                <c:pt idx="2086">
                  <c:v>145.72902896287817</c:v>
                </c:pt>
                <c:pt idx="2087">
                  <c:v>145.59358770165392</c:v>
                </c:pt>
                <c:pt idx="2088">
                  <c:v>146.0308544930455</c:v>
                </c:pt>
                <c:pt idx="2089">
                  <c:v>147.23550172786628</c:v>
                </c:pt>
                <c:pt idx="2090">
                  <c:v>147.96099918379619</c:v>
                </c:pt>
                <c:pt idx="2091">
                  <c:v>150.18414530362648</c:v>
                </c:pt>
                <c:pt idx="2092">
                  <c:v>149.04768554799946</c:v>
                </c:pt>
                <c:pt idx="2093">
                  <c:v>151.56620007192538</c:v>
                </c:pt>
                <c:pt idx="2094">
                  <c:v>154.43081737981785</c:v>
                </c:pt>
                <c:pt idx="2095">
                  <c:v>155.1037053187822</c:v>
                </c:pt>
                <c:pt idx="2096">
                  <c:v>156.38628055423879</c:v>
                </c:pt>
                <c:pt idx="2097">
                  <c:v>157.38389998399927</c:v>
                </c:pt>
                <c:pt idx="2098">
                  <c:v>154.95948708271661</c:v>
                </c:pt>
                <c:pt idx="2099">
                  <c:v>154.05201656110847</c:v>
                </c:pt>
                <c:pt idx="2100">
                  <c:v>153.98956592714606</c:v>
                </c:pt>
                <c:pt idx="2101">
                  <c:v>152.03617439523893</c:v>
                </c:pt>
                <c:pt idx="2102">
                  <c:v>152.84346444888095</c:v>
                </c:pt>
                <c:pt idx="2103">
                  <c:v>152.12765611119852</c:v>
                </c:pt>
                <c:pt idx="2104">
                  <c:v>152.83466117641373</c:v>
                </c:pt>
                <c:pt idx="2105">
                  <c:v>153.39659815891704</c:v>
                </c:pt>
                <c:pt idx="2106">
                  <c:v>152.03407600510346</c:v>
                </c:pt>
                <c:pt idx="2107">
                  <c:v>151.16802983739817</c:v>
                </c:pt>
                <c:pt idx="2108">
                  <c:v>150.04952976863518</c:v>
                </c:pt>
                <c:pt idx="2109">
                  <c:v>149.71403108762277</c:v>
                </c:pt>
                <c:pt idx="2110">
                  <c:v>151.65680317339215</c:v>
                </c:pt>
                <c:pt idx="2111">
                  <c:v>149.01671028394063</c:v>
                </c:pt>
                <c:pt idx="2112">
                  <c:v>151.30871431225842</c:v>
                </c:pt>
                <c:pt idx="2113">
                  <c:v>153.64600063164892</c:v>
                </c:pt>
                <c:pt idx="2114">
                  <c:v>155.46491012000979</c:v>
                </c:pt>
                <c:pt idx="2115">
                  <c:v>154.09504528641216</c:v>
                </c:pt>
                <c:pt idx="2116">
                  <c:v>155.12049121321033</c:v>
                </c:pt>
                <c:pt idx="2117">
                  <c:v>154.13834609941159</c:v>
                </c:pt>
                <c:pt idx="2118">
                  <c:v>154.45433006558403</c:v>
                </c:pt>
                <c:pt idx="2119">
                  <c:v>154.75884495474554</c:v>
                </c:pt>
                <c:pt idx="2120">
                  <c:v>153.02922899647834</c:v>
                </c:pt>
                <c:pt idx="2121">
                  <c:v>153.75420276269276</c:v>
                </c:pt>
                <c:pt idx="2122">
                  <c:v>154.59132917547936</c:v>
                </c:pt>
                <c:pt idx="2123">
                  <c:v>152.4418471798256</c:v>
                </c:pt>
                <c:pt idx="2124">
                  <c:v>151.99746830128257</c:v>
                </c:pt>
                <c:pt idx="2125">
                  <c:v>153.09869072552124</c:v>
                </c:pt>
                <c:pt idx="2126">
                  <c:v>152.33244286424366</c:v>
                </c:pt>
                <c:pt idx="2127">
                  <c:v>152.91346701368749</c:v>
                </c:pt>
                <c:pt idx="2128">
                  <c:v>151.10278345231805</c:v>
                </c:pt>
                <c:pt idx="2129">
                  <c:v>149.88336878658927</c:v>
                </c:pt>
                <c:pt idx="2130">
                  <c:v>151.5616104741859</c:v>
                </c:pt>
                <c:pt idx="2131">
                  <c:v>151.5594223644282</c:v>
                </c:pt>
                <c:pt idx="2132">
                  <c:v>151.8053832462314</c:v>
                </c:pt>
                <c:pt idx="2133">
                  <c:v>152.94926352795915</c:v>
                </c:pt>
                <c:pt idx="2134">
                  <c:v>152.08584151221226</c:v>
                </c:pt>
                <c:pt idx="2135">
                  <c:v>151.41758425912391</c:v>
                </c:pt>
                <c:pt idx="2136">
                  <c:v>151.05175117117912</c:v>
                </c:pt>
                <c:pt idx="2137">
                  <c:v>150.03475969977103</c:v>
                </c:pt>
                <c:pt idx="2138">
                  <c:v>150.21351537581688</c:v>
                </c:pt>
                <c:pt idx="2139">
                  <c:v>150.45180903704266</c:v>
                </c:pt>
                <c:pt idx="2140">
                  <c:v>149.96311169584115</c:v>
                </c:pt>
                <c:pt idx="2141">
                  <c:v>149.77702470061087</c:v>
                </c:pt>
                <c:pt idx="2142">
                  <c:v>149.70097589525628</c:v>
                </c:pt>
                <c:pt idx="2143">
                  <c:v>150.33467046407841</c:v>
                </c:pt>
                <c:pt idx="2144">
                  <c:v>151.18444331171406</c:v>
                </c:pt>
                <c:pt idx="2145">
                  <c:v>153.21798118639941</c:v>
                </c:pt>
                <c:pt idx="2146">
                  <c:v>153.58452044731663</c:v>
                </c:pt>
                <c:pt idx="2147">
                  <c:v>154.27698655348834</c:v>
                </c:pt>
                <c:pt idx="2148">
                  <c:v>157.11003392126267</c:v>
                </c:pt>
                <c:pt idx="2149">
                  <c:v>158.5930801900131</c:v>
                </c:pt>
                <c:pt idx="2150">
                  <c:v>159.58458485482976</c:v>
                </c:pt>
                <c:pt idx="2151">
                  <c:v>161.89379492795513</c:v>
                </c:pt>
                <c:pt idx="2152">
                  <c:v>163.89549428461288</c:v>
                </c:pt>
                <c:pt idx="2153">
                  <c:v>165.01020412809473</c:v>
                </c:pt>
                <c:pt idx="2154">
                  <c:v>163.47238908712299</c:v>
                </c:pt>
                <c:pt idx="2155">
                  <c:v>163.66524078506907</c:v>
                </c:pt>
                <c:pt idx="2156">
                  <c:v>164.87431365106528</c:v>
                </c:pt>
                <c:pt idx="2157">
                  <c:v>166.59538106025653</c:v>
                </c:pt>
                <c:pt idx="2158">
                  <c:v>169.03440498623118</c:v>
                </c:pt>
                <c:pt idx="2159">
                  <c:v>168.55659945103542</c:v>
                </c:pt>
                <c:pt idx="2160">
                  <c:v>167.02371213062918</c:v>
                </c:pt>
                <c:pt idx="2161">
                  <c:v>167.72451385780252</c:v>
                </c:pt>
                <c:pt idx="2162">
                  <c:v>168.37741621865334</c:v>
                </c:pt>
                <c:pt idx="2163">
                  <c:v>166.97802216339139</c:v>
                </c:pt>
                <c:pt idx="2164">
                  <c:v>168.29639974642222</c:v>
                </c:pt>
                <c:pt idx="2165">
                  <c:v>170.9616395368088</c:v>
                </c:pt>
                <c:pt idx="2166">
                  <c:v>172.18176676513426</c:v>
                </c:pt>
                <c:pt idx="2167">
                  <c:v>168.58304804801355</c:v>
                </c:pt>
                <c:pt idx="2168">
                  <c:v>167.78909102053589</c:v>
                </c:pt>
                <c:pt idx="2169">
                  <c:v>168.30560637957933</c:v>
                </c:pt>
                <c:pt idx="2170">
                  <c:v>166.77239199901683</c:v>
                </c:pt>
                <c:pt idx="2171">
                  <c:v>165.77746237573643</c:v>
                </c:pt>
                <c:pt idx="2172">
                  <c:v>167.55515475929002</c:v>
                </c:pt>
                <c:pt idx="2173">
                  <c:v>168.25446390528759</c:v>
                </c:pt>
                <c:pt idx="2174">
                  <c:v>168.82154692731382</c:v>
                </c:pt>
                <c:pt idx="2175">
                  <c:v>168.02825821112867</c:v>
                </c:pt>
                <c:pt idx="2176">
                  <c:v>169.81728066229959</c:v>
                </c:pt>
                <c:pt idx="2177">
                  <c:v>169.19681195749001</c:v>
                </c:pt>
                <c:pt idx="2178">
                  <c:v>168.46777373390162</c:v>
                </c:pt>
                <c:pt idx="2179">
                  <c:v>167.91909936050598</c:v>
                </c:pt>
                <c:pt idx="2180">
                  <c:v>168.84063582598128</c:v>
                </c:pt>
                <c:pt idx="2181">
                  <c:v>169.20887330470185</c:v>
                </c:pt>
                <c:pt idx="2182">
                  <c:v>170.53458772600439</c:v>
                </c:pt>
                <c:pt idx="2183">
                  <c:v>170.47231932114883</c:v>
                </c:pt>
                <c:pt idx="2184">
                  <c:v>170.19138519537142</c:v>
                </c:pt>
                <c:pt idx="2185">
                  <c:v>170.75132173403551</c:v>
                </c:pt>
                <c:pt idx="2186">
                  <c:v>171.32377723511755</c:v>
                </c:pt>
                <c:pt idx="2187">
                  <c:v>170.85840821392497</c:v>
                </c:pt>
                <c:pt idx="2188">
                  <c:v>169.26511176688561</c:v>
                </c:pt>
                <c:pt idx="2189">
                  <c:v>170.24250104545874</c:v>
                </c:pt>
                <c:pt idx="2190">
                  <c:v>172.15498607638489</c:v>
                </c:pt>
                <c:pt idx="2191">
                  <c:v>172.35472021944372</c:v>
                </c:pt>
                <c:pt idx="2192">
                  <c:v>172.31048546303293</c:v>
                </c:pt>
                <c:pt idx="2193">
                  <c:v>171.61068371999556</c:v>
                </c:pt>
                <c:pt idx="2194">
                  <c:v>171.88620933576198</c:v>
                </c:pt>
                <c:pt idx="2195">
                  <c:v>170.92853505673597</c:v>
                </c:pt>
                <c:pt idx="2196">
                  <c:v>169.87858838542465</c:v>
                </c:pt>
                <c:pt idx="2197">
                  <c:v>170.96278104371692</c:v>
                </c:pt>
                <c:pt idx="2198">
                  <c:v>172.28011168049701</c:v>
                </c:pt>
                <c:pt idx="2199">
                  <c:v>172.58940835682634</c:v>
                </c:pt>
                <c:pt idx="2200">
                  <c:v>173.82978820338192</c:v>
                </c:pt>
                <c:pt idx="2201">
                  <c:v>171.90830595368763</c:v>
                </c:pt>
                <c:pt idx="2202">
                  <c:v>171.35383134387766</c:v>
                </c:pt>
                <c:pt idx="2203">
                  <c:v>172.05283876481332</c:v>
                </c:pt>
                <c:pt idx="2204">
                  <c:v>171.48632274157691</c:v>
                </c:pt>
                <c:pt idx="2205">
                  <c:v>172.99462007744108</c:v>
                </c:pt>
                <c:pt idx="2206">
                  <c:v>172.68371985076553</c:v>
                </c:pt>
                <c:pt idx="2207">
                  <c:v>173.53486986049913</c:v>
                </c:pt>
                <c:pt idx="2208">
                  <c:v>173.01986919139284</c:v>
                </c:pt>
                <c:pt idx="2209">
                  <c:v>173.94650009489089</c:v>
                </c:pt>
                <c:pt idx="2210">
                  <c:v>174.20887481962663</c:v>
                </c:pt>
                <c:pt idx="2211">
                  <c:v>175.07522575886907</c:v>
                </c:pt>
                <c:pt idx="2212">
                  <c:v>175.82257824915948</c:v>
                </c:pt>
                <c:pt idx="2213">
                  <c:v>177.54130470687679</c:v>
                </c:pt>
                <c:pt idx="2214">
                  <c:v>175.65688717448114</c:v>
                </c:pt>
                <c:pt idx="2215">
                  <c:v>174.75287024558349</c:v>
                </c:pt>
                <c:pt idx="2216">
                  <c:v>175.47349267497208</c:v>
                </c:pt>
                <c:pt idx="2217">
                  <c:v>174.24330545783462</c:v>
                </c:pt>
                <c:pt idx="2218">
                  <c:v>174.80511306053401</c:v>
                </c:pt>
                <c:pt idx="2219">
                  <c:v>174.41388865069868</c:v>
                </c:pt>
                <c:pt idx="2220">
                  <c:v>175.50206787605009</c:v>
                </c:pt>
                <c:pt idx="2221">
                  <c:v>173.75343919760365</c:v>
                </c:pt>
                <c:pt idx="2222">
                  <c:v>172.3974239023282</c:v>
                </c:pt>
                <c:pt idx="2223">
                  <c:v>172.81821805105082</c:v>
                </c:pt>
                <c:pt idx="2224">
                  <c:v>171.60242133844122</c:v>
                </c:pt>
                <c:pt idx="2225">
                  <c:v>172.45435598685859</c:v>
                </c:pt>
                <c:pt idx="2226">
                  <c:v>172.72154875276266</c:v>
                </c:pt>
                <c:pt idx="2227">
                  <c:v>172.8497438040466</c:v>
                </c:pt>
                <c:pt idx="2228">
                  <c:v>172.52911296099472</c:v>
                </c:pt>
                <c:pt idx="2229">
                  <c:v>173.10333703167061</c:v>
                </c:pt>
                <c:pt idx="2230">
                  <c:v>172.34094191148074</c:v>
                </c:pt>
                <c:pt idx="2231">
                  <c:v>173.20263344682778</c:v>
                </c:pt>
                <c:pt idx="2232">
                  <c:v>170.86996567967986</c:v>
                </c:pt>
                <c:pt idx="2233">
                  <c:v>170.70018507996363</c:v>
                </c:pt>
                <c:pt idx="2234">
                  <c:v>171.39610135724848</c:v>
                </c:pt>
                <c:pt idx="2235">
                  <c:v>169.88622555637326</c:v>
                </c:pt>
                <c:pt idx="2236">
                  <c:v>169.85075648186472</c:v>
                </c:pt>
                <c:pt idx="2237">
                  <c:v>169.55750494499136</c:v>
                </c:pt>
                <c:pt idx="2238">
                  <c:v>169.98146704550706</c:v>
                </c:pt>
                <c:pt idx="2239">
                  <c:v>170.63060333256854</c:v>
                </c:pt>
                <c:pt idx="2240">
                  <c:v>168.82767646694785</c:v>
                </c:pt>
                <c:pt idx="2241">
                  <c:v>170.51489241558903</c:v>
                </c:pt>
                <c:pt idx="2242">
                  <c:v>171.66106546908603</c:v>
                </c:pt>
                <c:pt idx="2243">
                  <c:v>171.81647531176594</c:v>
                </c:pt>
                <c:pt idx="2244">
                  <c:v>172.06070553079272</c:v>
                </c:pt>
                <c:pt idx="2245">
                  <c:v>171.65270092390961</c:v>
                </c:pt>
                <c:pt idx="2246">
                  <c:v>171.22227438978121</c:v>
                </c:pt>
                <c:pt idx="2247">
                  <c:v>171.15243095292206</c:v>
                </c:pt>
                <c:pt idx="2248">
                  <c:v>170.62462580450153</c:v>
                </c:pt>
                <c:pt idx="2249">
                  <c:v>170.87756782571671</c:v>
                </c:pt>
                <c:pt idx="2250">
                  <c:v>170.64282560823548</c:v>
                </c:pt>
                <c:pt idx="2251">
                  <c:v>169.04347759800669</c:v>
                </c:pt>
                <c:pt idx="2252">
                  <c:v>170.0393720131857</c:v>
                </c:pt>
                <c:pt idx="2253">
                  <c:v>170.86597905207438</c:v>
                </c:pt>
                <c:pt idx="2254">
                  <c:v>170.35353533791974</c:v>
                </c:pt>
                <c:pt idx="2255">
                  <c:v>172.0529732757972</c:v>
                </c:pt>
                <c:pt idx="2256">
                  <c:v>171.81116135641395</c:v>
                </c:pt>
                <c:pt idx="2257">
                  <c:v>173.40631513484456</c:v>
                </c:pt>
                <c:pt idx="2258">
                  <c:v>175.05550529196481</c:v>
                </c:pt>
                <c:pt idx="2259">
                  <c:v>174.81754093457522</c:v>
                </c:pt>
                <c:pt idx="2260">
                  <c:v>175.9011944164846</c:v>
                </c:pt>
                <c:pt idx="2261">
                  <c:v>175.67088149677429</c:v>
                </c:pt>
                <c:pt idx="2262">
                  <c:v>176.17357279280944</c:v>
                </c:pt>
                <c:pt idx="2263">
                  <c:v>178.23671241648901</c:v>
                </c:pt>
                <c:pt idx="2264">
                  <c:v>178.42095163676913</c:v>
                </c:pt>
                <c:pt idx="2265">
                  <c:v>179.14156167182708</c:v>
                </c:pt>
                <c:pt idx="2266">
                  <c:v>180.52253920917462</c:v>
                </c:pt>
                <c:pt idx="2267">
                  <c:v>180.16880774087059</c:v>
                </c:pt>
                <c:pt idx="2268">
                  <c:v>179.43327216015152</c:v>
                </c:pt>
                <c:pt idx="2269">
                  <c:v>178.66268791230652</c:v>
                </c:pt>
                <c:pt idx="2270">
                  <c:v>178.7793518833426</c:v>
                </c:pt>
                <c:pt idx="2271">
                  <c:v>177.66448685348985</c:v>
                </c:pt>
                <c:pt idx="2272">
                  <c:v>177.07182070336009</c:v>
                </c:pt>
                <c:pt idx="2273">
                  <c:v>176.00468646901234</c:v>
                </c:pt>
                <c:pt idx="2274">
                  <c:v>175.98614484955939</c:v>
                </c:pt>
                <c:pt idx="2275">
                  <c:v>175.87923102817621</c:v>
                </c:pt>
                <c:pt idx="2276">
                  <c:v>173.96792245116819</c:v>
                </c:pt>
                <c:pt idx="2277">
                  <c:v>173.87138102264444</c:v>
                </c:pt>
                <c:pt idx="2278">
                  <c:v>174.98020985357471</c:v>
                </c:pt>
                <c:pt idx="2279">
                  <c:v>174.13354255003946</c:v>
                </c:pt>
                <c:pt idx="2280">
                  <c:v>173.58906503613096</c:v>
                </c:pt>
                <c:pt idx="2281">
                  <c:v>172.5527093308342</c:v>
                </c:pt>
                <c:pt idx="2282">
                  <c:v>171.80518976652857</c:v>
                </c:pt>
                <c:pt idx="2283">
                  <c:v>171.60878920685269</c:v>
                </c:pt>
                <c:pt idx="2284">
                  <c:v>170.93901344110523</c:v>
                </c:pt>
                <c:pt idx="2285">
                  <c:v>171.6914232318517</c:v>
                </c:pt>
                <c:pt idx="2286">
                  <c:v>169.27823271754809</c:v>
                </c:pt>
                <c:pt idx="2287">
                  <c:v>168.64792152228929</c:v>
                </c:pt>
                <c:pt idx="2288">
                  <c:v>167.71856385972544</c:v>
                </c:pt>
                <c:pt idx="2289">
                  <c:v>168.21176124612586</c:v>
                </c:pt>
                <c:pt idx="2290">
                  <c:v>167.10525746350547</c:v>
                </c:pt>
                <c:pt idx="2291">
                  <c:v>167.93130278904633</c:v>
                </c:pt>
                <c:pt idx="2292">
                  <c:v>166.78586464120187</c:v>
                </c:pt>
                <c:pt idx="2293">
                  <c:v>168.30962354515802</c:v>
                </c:pt>
                <c:pt idx="2294">
                  <c:v>169.58308365868123</c:v>
                </c:pt>
                <c:pt idx="2295">
                  <c:v>169.07593055088441</c:v>
                </c:pt>
                <c:pt idx="2296">
                  <c:v>169.36567268411244</c:v>
                </c:pt>
                <c:pt idx="2297">
                  <c:v>170.59637381809665</c:v>
                </c:pt>
                <c:pt idx="2298">
                  <c:v>170.41203726457516</c:v>
                </c:pt>
                <c:pt idx="2299">
                  <c:v>170.6576910010096</c:v>
                </c:pt>
                <c:pt idx="2300">
                  <c:v>171.78824729817242</c:v>
                </c:pt>
                <c:pt idx="2301">
                  <c:v>172.02845386624733</c:v>
                </c:pt>
                <c:pt idx="2302">
                  <c:v>172.46667381086337</c:v>
                </c:pt>
                <c:pt idx="2303">
                  <c:v>173.50407618568221</c:v>
                </c:pt>
                <c:pt idx="2304">
                  <c:v>174.33492765934434</c:v>
                </c:pt>
                <c:pt idx="2305">
                  <c:v>175.15275966409263</c:v>
                </c:pt>
                <c:pt idx="2306">
                  <c:v>175.21161439238892</c:v>
                </c:pt>
                <c:pt idx="2307">
                  <c:v>175.65634939092115</c:v>
                </c:pt>
                <c:pt idx="2308">
                  <c:v>175.13232920305242</c:v>
                </c:pt>
                <c:pt idx="2309">
                  <c:v>175.83836414787365</c:v>
                </c:pt>
                <c:pt idx="2310">
                  <c:v>175.68896134500397</c:v>
                </c:pt>
                <c:pt idx="2311">
                  <c:v>175.78104794113449</c:v>
                </c:pt>
                <c:pt idx="2312">
                  <c:v>176.10830845863688</c:v>
                </c:pt>
                <c:pt idx="2313">
                  <c:v>174.83103591319798</c:v>
                </c:pt>
                <c:pt idx="2314">
                  <c:v>174.45784523677659</c:v>
                </c:pt>
                <c:pt idx="2315">
                  <c:v>175.52986383551706</c:v>
                </c:pt>
                <c:pt idx="2316">
                  <c:v>176.05826950493764</c:v>
                </c:pt>
                <c:pt idx="2317">
                  <c:v>176.21624992352844</c:v>
                </c:pt>
                <c:pt idx="2318">
                  <c:v>175.94735773909579</c:v>
                </c:pt>
                <c:pt idx="2319">
                  <c:v>176.18427476758714</c:v>
                </c:pt>
                <c:pt idx="2320">
                  <c:v>176.44731485871009</c:v>
                </c:pt>
                <c:pt idx="2321">
                  <c:v>176.60692840412133</c:v>
                </c:pt>
                <c:pt idx="2322">
                  <c:v>177.18477455340957</c:v>
                </c:pt>
                <c:pt idx="2323">
                  <c:v>177.10573200374589</c:v>
                </c:pt>
                <c:pt idx="2324">
                  <c:v>178.10245096886405</c:v>
                </c:pt>
                <c:pt idx="2325">
                  <c:v>178.55095819250343</c:v>
                </c:pt>
                <c:pt idx="2326">
                  <c:v>180.32315839380945</c:v>
                </c:pt>
                <c:pt idx="2327">
                  <c:v>181.20221647068306</c:v>
                </c:pt>
                <c:pt idx="2328">
                  <c:v>180.25588593277112</c:v>
                </c:pt>
                <c:pt idx="2329">
                  <c:v>180.39152706270349</c:v>
                </c:pt>
                <c:pt idx="2330">
                  <c:v>180.60338751202266</c:v>
                </c:pt>
                <c:pt idx="2331">
                  <c:v>180.37381857214058</c:v>
                </c:pt>
                <c:pt idx="2332">
                  <c:v>181.76243544846088</c:v>
                </c:pt>
                <c:pt idx="2333">
                  <c:v>180.97658269100043</c:v>
                </c:pt>
                <c:pt idx="2334">
                  <c:v>180.44121885877561</c:v>
                </c:pt>
                <c:pt idx="2335">
                  <c:v>178.84793151739373</c:v>
                </c:pt>
                <c:pt idx="2336">
                  <c:v>179.44143440120669</c:v>
                </c:pt>
                <c:pt idx="2337">
                  <c:v>180.08652439830681</c:v>
                </c:pt>
                <c:pt idx="2338">
                  <c:v>179.12987489045548</c:v>
                </c:pt>
                <c:pt idx="2339">
                  <c:v>179.90195011788663</c:v>
                </c:pt>
                <c:pt idx="2340">
                  <c:v>180.15187788138499</c:v>
                </c:pt>
                <c:pt idx="2341">
                  <c:v>179.36881654420816</c:v>
                </c:pt>
                <c:pt idx="2342">
                  <c:v>178.74931182481757</c:v>
                </c:pt>
                <c:pt idx="2343">
                  <c:v>178.84246106992609</c:v>
                </c:pt>
                <c:pt idx="2344">
                  <c:v>179.05265898089311</c:v>
                </c:pt>
                <c:pt idx="2345">
                  <c:v>178.73744454752952</c:v>
                </c:pt>
                <c:pt idx="2346">
                  <c:v>179.69765148051741</c:v>
                </c:pt>
                <c:pt idx="2347">
                  <c:v>176.99671762642055</c:v>
                </c:pt>
                <c:pt idx="2348">
                  <c:v>175.30521922082977</c:v>
                </c:pt>
                <c:pt idx="2349">
                  <c:v>172.05731299043336</c:v>
                </c:pt>
                <c:pt idx="2350">
                  <c:v>172.69721393258109</c:v>
                </c:pt>
                <c:pt idx="2351">
                  <c:v>172.50101786053378</c:v>
                </c:pt>
                <c:pt idx="2352">
                  <c:v>171.90410716215817</c:v>
                </c:pt>
                <c:pt idx="2353">
                  <c:v>174.05405966069034</c:v>
                </c:pt>
                <c:pt idx="2354">
                  <c:v>173.79298438145392</c:v>
                </c:pt>
                <c:pt idx="2355">
                  <c:v>172.68549172152262</c:v>
                </c:pt>
                <c:pt idx="2356">
                  <c:v>171.6443095655703</c:v>
                </c:pt>
                <c:pt idx="2357">
                  <c:v>170.01364407542951</c:v>
                </c:pt>
                <c:pt idx="2358">
                  <c:v>169.44250282337143</c:v>
                </c:pt>
                <c:pt idx="2359">
                  <c:v>166.06921099963188</c:v>
                </c:pt>
                <c:pt idx="2360">
                  <c:v>166.67465110553644</c:v>
                </c:pt>
                <c:pt idx="2361">
                  <c:v>163.52026862542115</c:v>
                </c:pt>
                <c:pt idx="2362">
                  <c:v>163.92043679700404</c:v>
                </c:pt>
                <c:pt idx="2363">
                  <c:v>165.20230449631629</c:v>
                </c:pt>
                <c:pt idx="2364">
                  <c:v>165.90411753753025</c:v>
                </c:pt>
                <c:pt idx="2365">
                  <c:v>166.63574073583032</c:v>
                </c:pt>
                <c:pt idx="2366">
                  <c:v>166.28372281377094</c:v>
                </c:pt>
                <c:pt idx="2367">
                  <c:v>164.3196101352172</c:v>
                </c:pt>
                <c:pt idx="2368">
                  <c:v>164.60294847631081</c:v>
                </c:pt>
                <c:pt idx="2369">
                  <c:v>164.93138016670983</c:v>
                </c:pt>
                <c:pt idx="2370">
                  <c:v>162.67567454050953</c:v>
                </c:pt>
                <c:pt idx="2371">
                  <c:v>163.28030140100554</c:v>
                </c:pt>
                <c:pt idx="2372">
                  <c:v>163.40107971303797</c:v>
                </c:pt>
                <c:pt idx="2373">
                  <c:v>165.50621656647741</c:v>
                </c:pt>
                <c:pt idx="2374">
                  <c:v>165.58293137731079</c:v>
                </c:pt>
                <c:pt idx="2375">
                  <c:v>165.64985478683917</c:v>
                </c:pt>
                <c:pt idx="2376">
                  <c:v>166.87953100182054</c:v>
                </c:pt>
                <c:pt idx="2377">
                  <c:v>165.74047678924185</c:v>
                </c:pt>
                <c:pt idx="2378">
                  <c:v>165.83731165063764</c:v>
                </c:pt>
                <c:pt idx="2379">
                  <c:v>166.96264784690342</c:v>
                </c:pt>
                <c:pt idx="2380">
                  <c:v>166.19579706340534</c:v>
                </c:pt>
                <c:pt idx="2381">
                  <c:v>166.20123854138606</c:v>
                </c:pt>
                <c:pt idx="2382">
                  <c:v>165.93874783523549</c:v>
                </c:pt>
                <c:pt idx="2383">
                  <c:v>165.10081208595349</c:v>
                </c:pt>
                <c:pt idx="2384">
                  <c:v>163.69639258673027</c:v>
                </c:pt>
                <c:pt idx="2385">
                  <c:v>162.75014279463849</c:v>
                </c:pt>
                <c:pt idx="2386">
                  <c:v>161.71411218618829</c:v>
                </c:pt>
                <c:pt idx="2387">
                  <c:v>159.61828421129971</c:v>
                </c:pt>
                <c:pt idx="2388">
                  <c:v>159.85151674680381</c:v>
                </c:pt>
                <c:pt idx="2389">
                  <c:v>160.35289921005585</c:v>
                </c:pt>
                <c:pt idx="2390">
                  <c:v>160.62795738853552</c:v>
                </c:pt>
                <c:pt idx="2391">
                  <c:v>161.13530634181416</c:v>
                </c:pt>
                <c:pt idx="2392">
                  <c:v>162.33806702280526</c:v>
                </c:pt>
                <c:pt idx="2393">
                  <c:v>163.49383866710963</c:v>
                </c:pt>
                <c:pt idx="2394">
                  <c:v>163.86227380566626</c:v>
                </c:pt>
                <c:pt idx="2395">
                  <c:v>163.69190512069102</c:v>
                </c:pt>
                <c:pt idx="2396">
                  <c:v>164.69743412139468</c:v>
                </c:pt>
                <c:pt idx="2397">
                  <c:v>163.32516607759771</c:v>
                </c:pt>
                <c:pt idx="2398">
                  <c:v>162.42181420343084</c:v>
                </c:pt>
                <c:pt idx="2399">
                  <c:v>161.26663701219323</c:v>
                </c:pt>
                <c:pt idx="2400">
                  <c:v>162.93181939038905</c:v>
                </c:pt>
                <c:pt idx="2401">
                  <c:v>163.36856573290549</c:v>
                </c:pt>
                <c:pt idx="2402">
                  <c:v>162.16474564485321</c:v>
                </c:pt>
                <c:pt idx="2403">
                  <c:v>162.89955785615768</c:v>
                </c:pt>
                <c:pt idx="2404">
                  <c:v>164.3232920879758</c:v>
                </c:pt>
                <c:pt idx="2405">
                  <c:v>163.62780270818342</c:v>
                </c:pt>
                <c:pt idx="2406">
                  <c:v>164.37395813390799</c:v>
                </c:pt>
                <c:pt idx="2407">
                  <c:v>164.9624822485963</c:v>
                </c:pt>
                <c:pt idx="2408">
                  <c:v>165.04948146994604</c:v>
                </c:pt>
                <c:pt idx="2409">
                  <c:v>165.56807936354897</c:v>
                </c:pt>
                <c:pt idx="2410">
                  <c:v>165.90548840233984</c:v>
                </c:pt>
                <c:pt idx="2411">
                  <c:v>165.23788829153992</c:v>
                </c:pt>
                <c:pt idx="2412">
                  <c:v>165.59320367453154</c:v>
                </c:pt>
                <c:pt idx="2413">
                  <c:v>165.59102814429093</c:v>
                </c:pt>
                <c:pt idx="2414">
                  <c:v>166.12696847495502</c:v>
                </c:pt>
                <c:pt idx="2415">
                  <c:v>165.6154821778745</c:v>
                </c:pt>
                <c:pt idx="2416">
                  <c:v>165.11981624371131</c:v>
                </c:pt>
                <c:pt idx="2417">
                  <c:v>163.52896844633483</c:v>
                </c:pt>
                <c:pt idx="2418">
                  <c:v>163.97594205762687</c:v>
                </c:pt>
                <c:pt idx="2419">
                  <c:v>164.4321355845681</c:v>
                </c:pt>
                <c:pt idx="2420">
                  <c:v>163.50608981341645</c:v>
                </c:pt>
                <c:pt idx="2421">
                  <c:v>164.13734737566992</c:v>
                </c:pt>
                <c:pt idx="2422">
                  <c:v>164.767521448568</c:v>
                </c:pt>
                <c:pt idx="2423">
                  <c:v>163.16141756162222</c:v>
                </c:pt>
                <c:pt idx="2424">
                  <c:v>164.04973754584393</c:v>
                </c:pt>
                <c:pt idx="2425">
                  <c:v>164.4766013178145</c:v>
                </c:pt>
                <c:pt idx="2426">
                  <c:v>163.46257814525134</c:v>
                </c:pt>
                <c:pt idx="2427">
                  <c:v>164.12464549900679</c:v>
                </c:pt>
                <c:pt idx="2428">
                  <c:v>163.53577042538484</c:v>
                </c:pt>
                <c:pt idx="2429">
                  <c:v>165.12507708220869</c:v>
                </c:pt>
                <c:pt idx="2430">
                  <c:v>165.08646666141783</c:v>
                </c:pt>
                <c:pt idx="2431">
                  <c:v>167.30090316651939</c:v>
                </c:pt>
                <c:pt idx="2432">
                  <c:v>167.59315656299228</c:v>
                </c:pt>
                <c:pt idx="2433">
                  <c:v>168.9442172090319</c:v>
                </c:pt>
                <c:pt idx="2434">
                  <c:v>170.87462151947804</c:v>
                </c:pt>
                <c:pt idx="2435">
                  <c:v>172.55165840450826</c:v>
                </c:pt>
                <c:pt idx="2436">
                  <c:v>171.84568850484601</c:v>
                </c:pt>
                <c:pt idx="2437">
                  <c:v>171.33338629226421</c:v>
                </c:pt>
                <c:pt idx="2438">
                  <c:v>171.83440511043133</c:v>
                </c:pt>
                <c:pt idx="2439">
                  <c:v>172.78147313233396</c:v>
                </c:pt>
                <c:pt idx="2440">
                  <c:v>173.81393926146762</c:v>
                </c:pt>
                <c:pt idx="2441">
                  <c:v>173.69213246636073</c:v>
                </c:pt>
                <c:pt idx="2442">
                  <c:v>173.71115706424243</c:v>
                </c:pt>
                <c:pt idx="2443">
                  <c:v>174.61280270037184</c:v>
                </c:pt>
                <c:pt idx="2444">
                  <c:v>174.86701412977988</c:v>
                </c:pt>
                <c:pt idx="2445">
                  <c:v>175.94108795299408</c:v>
                </c:pt>
                <c:pt idx="2446">
                  <c:v>175.9193437445534</c:v>
                </c:pt>
                <c:pt idx="2447">
                  <c:v>175.46596486596195</c:v>
                </c:pt>
                <c:pt idx="2448">
                  <c:v>174.54601161985877</c:v>
                </c:pt>
                <c:pt idx="2449">
                  <c:v>176.06085003186763</c:v>
                </c:pt>
                <c:pt idx="2450">
                  <c:v>175.57588683896145</c:v>
                </c:pt>
                <c:pt idx="2451">
                  <c:v>175.39370649088553</c:v>
                </c:pt>
                <c:pt idx="2452">
                  <c:v>172.72152396211351</c:v>
                </c:pt>
                <c:pt idx="2453">
                  <c:v>174.60522808252114</c:v>
                </c:pt>
                <c:pt idx="2454">
                  <c:v>175.4714987770235</c:v>
                </c:pt>
                <c:pt idx="2455">
                  <c:v>174.89450782803857</c:v>
                </c:pt>
                <c:pt idx="2456">
                  <c:v>175.80077765155301</c:v>
                </c:pt>
                <c:pt idx="2457">
                  <c:v>175.85728496723615</c:v>
                </c:pt>
                <c:pt idx="2458">
                  <c:v>175.67133469852064</c:v>
                </c:pt>
                <c:pt idx="2459">
                  <c:v>175.79193399233168</c:v>
                </c:pt>
                <c:pt idx="2460">
                  <c:v>175.57170839428227</c:v>
                </c:pt>
                <c:pt idx="2461">
                  <c:v>175.62549932916812</c:v>
                </c:pt>
                <c:pt idx="2462">
                  <c:v>177.2902494824759</c:v>
                </c:pt>
                <c:pt idx="2463">
                  <c:v>176.92307335571164</c:v>
                </c:pt>
                <c:pt idx="2464">
                  <c:v>177.27593161658362</c:v>
                </c:pt>
                <c:pt idx="2465">
                  <c:v>177.03613032626109</c:v>
                </c:pt>
                <c:pt idx="2466">
                  <c:v>176.22297099640346</c:v>
                </c:pt>
                <c:pt idx="2467">
                  <c:v>177.40900205780557</c:v>
                </c:pt>
                <c:pt idx="2468">
                  <c:v>178.75365172925186</c:v>
                </c:pt>
                <c:pt idx="2469">
                  <c:v>178.51930767248783</c:v>
                </c:pt>
                <c:pt idx="2470">
                  <c:v>178.24197621994588</c:v>
                </c:pt>
                <c:pt idx="2471">
                  <c:v>178.76609482900491</c:v>
                </c:pt>
                <c:pt idx="2472">
                  <c:v>179.57333548808589</c:v>
                </c:pt>
                <c:pt idx="2473">
                  <c:v>179.29274444737626</c:v>
                </c:pt>
                <c:pt idx="2474">
                  <c:v>180.64763176690167</c:v>
                </c:pt>
                <c:pt idx="2475">
                  <c:v>181.09858428432617</c:v>
                </c:pt>
                <c:pt idx="2476">
                  <c:v>180.72764767920012</c:v>
                </c:pt>
                <c:pt idx="2477">
                  <c:v>180.34201022169864</c:v>
                </c:pt>
                <c:pt idx="2478">
                  <c:v>180.19198702036635</c:v>
                </c:pt>
                <c:pt idx="2479">
                  <c:v>180.48352254337229</c:v>
                </c:pt>
                <c:pt idx="2480">
                  <c:v>181.11919089316211</c:v>
                </c:pt>
                <c:pt idx="2481">
                  <c:v>181.01103553191246</c:v>
                </c:pt>
                <c:pt idx="2482">
                  <c:v>179.87080133267804</c:v>
                </c:pt>
                <c:pt idx="2483">
                  <c:v>180.82721584775123</c:v>
                </c:pt>
                <c:pt idx="2484">
                  <c:v>180.11025255017719</c:v>
                </c:pt>
                <c:pt idx="2485">
                  <c:v>178.70576960801384</c:v>
                </c:pt>
                <c:pt idx="2486">
                  <c:v>178.22430769453189</c:v>
                </c:pt>
                <c:pt idx="2487">
                  <c:v>177.55425899354094</c:v>
                </c:pt>
                <c:pt idx="2488">
                  <c:v>179.09483674956746</c:v>
                </c:pt>
                <c:pt idx="2489">
                  <c:v>177.02612823159072</c:v>
                </c:pt>
                <c:pt idx="2490">
                  <c:v>177.59235372688667</c:v>
                </c:pt>
                <c:pt idx="2491">
                  <c:v>177.34555720914335</c:v>
                </c:pt>
                <c:pt idx="2492">
                  <c:v>177.32219692704106</c:v>
                </c:pt>
                <c:pt idx="2493">
                  <c:v>177.65542475346172</c:v>
                </c:pt>
                <c:pt idx="2494">
                  <c:v>177.33572058767359</c:v>
                </c:pt>
                <c:pt idx="2495">
                  <c:v>177.36831107794927</c:v>
                </c:pt>
                <c:pt idx="2496">
                  <c:v>178.47250216394971</c:v>
                </c:pt>
                <c:pt idx="2497">
                  <c:v>178.35349857448486</c:v>
                </c:pt>
                <c:pt idx="2498">
                  <c:v>178.88938825760241</c:v>
                </c:pt>
                <c:pt idx="2499">
                  <c:v>178.27341333550629</c:v>
                </c:pt>
                <c:pt idx="2500">
                  <c:v>178.95005178000059</c:v>
                </c:pt>
                <c:pt idx="2501">
                  <c:v>178.19994597637091</c:v>
                </c:pt>
                <c:pt idx="2502">
                  <c:v>177.78445734925103</c:v>
                </c:pt>
                <c:pt idx="2503">
                  <c:v>178.77952271350489</c:v>
                </c:pt>
                <c:pt idx="2504">
                  <c:v>178.65291466507765</c:v>
                </c:pt>
                <c:pt idx="2505">
                  <c:v>179.13895087727821</c:v>
                </c:pt>
                <c:pt idx="2506">
                  <c:v>178.91392991025975</c:v>
                </c:pt>
                <c:pt idx="2507">
                  <c:v>180.60769284875246</c:v>
                </c:pt>
                <c:pt idx="2508">
                  <c:v>179.23644536155709</c:v>
                </c:pt>
                <c:pt idx="2509">
                  <c:v>180.27302612258265</c:v>
                </c:pt>
                <c:pt idx="2510">
                  <c:v>180.45108751063327</c:v>
                </c:pt>
                <c:pt idx="2511">
                  <c:v>181.06812242178307</c:v>
                </c:pt>
                <c:pt idx="2512">
                  <c:v>180.82082727109776</c:v>
                </c:pt>
                <c:pt idx="2513">
                  <c:v>180.625736838172</c:v>
                </c:pt>
                <c:pt idx="2514">
                  <c:v>181.09493783164589</c:v>
                </c:pt>
                <c:pt idx="2515">
                  <c:v>179.71885720180623</c:v>
                </c:pt>
                <c:pt idx="2516">
                  <c:v>180.58358733366717</c:v>
                </c:pt>
                <c:pt idx="2517">
                  <c:v>180.676978129144</c:v>
                </c:pt>
                <c:pt idx="2518">
                  <c:v>180.20004164090281</c:v>
                </c:pt>
                <c:pt idx="2519">
                  <c:v>180.53265979982993</c:v>
                </c:pt>
                <c:pt idx="2520">
                  <c:v>180.84142365002074</c:v>
                </c:pt>
                <c:pt idx="2521">
                  <c:v>181.10301168843986</c:v>
                </c:pt>
                <c:pt idx="2522">
                  <c:v>183.21527597393447</c:v>
                </c:pt>
                <c:pt idx="2523">
                  <c:v>183.00824966428812</c:v>
                </c:pt>
                <c:pt idx="2524">
                  <c:v>182.15964076879817</c:v>
                </c:pt>
                <c:pt idx="2525">
                  <c:v>181.58526157718492</c:v>
                </c:pt>
                <c:pt idx="2526">
                  <c:v>181.7090371423551</c:v>
                </c:pt>
                <c:pt idx="2527">
                  <c:v>181.34318956518354</c:v>
                </c:pt>
                <c:pt idx="2528">
                  <c:v>182.0710552753275</c:v>
                </c:pt>
                <c:pt idx="2529">
                  <c:v>182.06779691761571</c:v>
                </c:pt>
                <c:pt idx="2530">
                  <c:v>182.4155626749002</c:v>
                </c:pt>
                <c:pt idx="2531">
                  <c:v>182.17918119479009</c:v>
                </c:pt>
                <c:pt idx="2532">
                  <c:v>181.97324764017583</c:v>
                </c:pt>
                <c:pt idx="2533">
                  <c:v>182.06554323464206</c:v>
                </c:pt>
                <c:pt idx="2534">
                  <c:v>181.30967589272231</c:v>
                </c:pt>
                <c:pt idx="2535">
                  <c:v>181.83675188589964</c:v>
                </c:pt>
                <c:pt idx="2536">
                  <c:v>182.04516203748821</c:v>
                </c:pt>
                <c:pt idx="2537">
                  <c:v>181.91424099245077</c:v>
                </c:pt>
                <c:pt idx="2538">
                  <c:v>182.88532491433099</c:v>
                </c:pt>
                <c:pt idx="2539">
                  <c:v>183.9460537299359</c:v>
                </c:pt>
                <c:pt idx="2540">
                  <c:v>183.7156653821809</c:v>
                </c:pt>
                <c:pt idx="2541">
                  <c:v>183.89477734198454</c:v>
                </c:pt>
                <c:pt idx="2542">
                  <c:v>182.77272360473003</c:v>
                </c:pt>
                <c:pt idx="2543">
                  <c:v>182.85795751829104</c:v>
                </c:pt>
                <c:pt idx="2544">
                  <c:v>183.72634965149476</c:v>
                </c:pt>
                <c:pt idx="2545">
                  <c:v>184.08547212828452</c:v>
                </c:pt>
                <c:pt idx="2546">
                  <c:v>183.78059086358422</c:v>
                </c:pt>
                <c:pt idx="2547">
                  <c:v>184.38884023505534</c:v>
                </c:pt>
                <c:pt idx="2548">
                  <c:v>185.31181007777366</c:v>
                </c:pt>
                <c:pt idx="2549">
                  <c:v>183.63122926960736</c:v>
                </c:pt>
                <c:pt idx="2550">
                  <c:v>182.36608708439468</c:v>
                </c:pt>
                <c:pt idx="2551">
                  <c:v>183.09004897979787</c:v>
                </c:pt>
                <c:pt idx="2552">
                  <c:v>182.88795621663002</c:v>
                </c:pt>
                <c:pt idx="2553">
                  <c:v>182.64672291805482</c:v>
                </c:pt>
                <c:pt idx="2554">
                  <c:v>183.00526706393987</c:v>
                </c:pt>
                <c:pt idx="2555">
                  <c:v>183.75680531431709</c:v>
                </c:pt>
                <c:pt idx="2556">
                  <c:v>183.62645013141312</c:v>
                </c:pt>
                <c:pt idx="2557">
                  <c:v>184.45637711642939</c:v>
                </c:pt>
                <c:pt idx="2558">
                  <c:v>185.58226651308647</c:v>
                </c:pt>
                <c:pt idx="2559">
                  <c:v>186.2294051627388</c:v>
                </c:pt>
                <c:pt idx="2560">
                  <c:v>185.74665375674491</c:v>
                </c:pt>
                <c:pt idx="2561">
                  <c:v>185.37981188343542</c:v>
                </c:pt>
                <c:pt idx="2562">
                  <c:v>184.93461637009844</c:v>
                </c:pt>
                <c:pt idx="2563">
                  <c:v>183.66032171954097</c:v>
                </c:pt>
                <c:pt idx="2564">
                  <c:v>182.48167420189657</c:v>
                </c:pt>
                <c:pt idx="2565">
                  <c:v>179.90870267981495</c:v>
                </c:pt>
                <c:pt idx="2566">
                  <c:v>180.59464380714553</c:v>
                </c:pt>
                <c:pt idx="2567">
                  <c:v>180.74603490223717</c:v>
                </c:pt>
                <c:pt idx="2568">
                  <c:v>181.28373923673115</c:v>
                </c:pt>
                <c:pt idx="2569">
                  <c:v>181.76352189659494</c:v>
                </c:pt>
                <c:pt idx="2570">
                  <c:v>182.67645938200002</c:v>
                </c:pt>
                <c:pt idx="2571">
                  <c:v>183.24933844853257</c:v>
                </c:pt>
                <c:pt idx="2572">
                  <c:v>183.86983160913218</c:v>
                </c:pt>
                <c:pt idx="2573">
                  <c:v>183.94418439815118</c:v>
                </c:pt>
                <c:pt idx="2574">
                  <c:v>184.99643203038454</c:v>
                </c:pt>
                <c:pt idx="2575">
                  <c:v>185.70832855668166</c:v>
                </c:pt>
                <c:pt idx="2576">
                  <c:v>186.35694759497872</c:v>
                </c:pt>
                <c:pt idx="2577">
                  <c:v>186.7197372237294</c:v>
                </c:pt>
                <c:pt idx="2578">
                  <c:v>187.38566622330316</c:v>
                </c:pt>
                <c:pt idx="2579">
                  <c:v>187.78529088123312</c:v>
                </c:pt>
                <c:pt idx="2580">
                  <c:v>188.32028048984722</c:v>
                </c:pt>
                <c:pt idx="2581">
                  <c:v>187.25882155010373</c:v>
                </c:pt>
                <c:pt idx="2582">
                  <c:v>187.28487404523116</c:v>
                </c:pt>
                <c:pt idx="2583">
                  <c:v>187.00838583979493</c:v>
                </c:pt>
                <c:pt idx="2584">
                  <c:v>187.87755282256899</c:v>
                </c:pt>
                <c:pt idx="2585">
                  <c:v>187.33506432178862</c:v>
                </c:pt>
                <c:pt idx="2586">
                  <c:v>187.67616809851313</c:v>
                </c:pt>
                <c:pt idx="2587">
                  <c:v>187.50511180153978</c:v>
                </c:pt>
                <c:pt idx="2588">
                  <c:v>187.40738445516786</c:v>
                </c:pt>
                <c:pt idx="2589">
                  <c:v>188.08410360207779</c:v>
                </c:pt>
                <c:pt idx="2590">
                  <c:v>186.71183519753166</c:v>
                </c:pt>
                <c:pt idx="2591">
                  <c:v>188.4847625797174</c:v>
                </c:pt>
                <c:pt idx="2592">
                  <c:v>189.54555368342236</c:v>
                </c:pt>
                <c:pt idx="2593">
                  <c:v>189.22398060953347</c:v>
                </c:pt>
                <c:pt idx="2594">
                  <c:v>189.52550172140337</c:v>
                </c:pt>
                <c:pt idx="2595">
                  <c:v>190.16052300795278</c:v>
                </c:pt>
                <c:pt idx="2596">
                  <c:v>191.00368583058309</c:v>
                </c:pt>
                <c:pt idx="2597">
                  <c:v>189.83488124318453</c:v>
                </c:pt>
                <c:pt idx="2598">
                  <c:v>189.68557531156185</c:v>
                </c:pt>
                <c:pt idx="2599">
                  <c:v>189.68991699819205</c:v>
                </c:pt>
                <c:pt idx="2600">
                  <c:v>189.89549531721775</c:v>
                </c:pt>
                <c:pt idx="2601">
                  <c:v>190.29505688443345</c:v>
                </c:pt>
                <c:pt idx="2602">
                  <c:v>190.97927503724856</c:v>
                </c:pt>
                <c:pt idx="2603">
                  <c:v>191.5082287743233</c:v>
                </c:pt>
                <c:pt idx="2604">
                  <c:v>193.13647234079539</c:v>
                </c:pt>
                <c:pt idx="2605">
                  <c:v>192.12660328728737</c:v>
                </c:pt>
                <c:pt idx="2606">
                  <c:v>191.88115385469868</c:v>
                </c:pt>
                <c:pt idx="2607">
                  <c:v>192.31914110163135</c:v>
                </c:pt>
                <c:pt idx="2608">
                  <c:v>193.08712751790981</c:v>
                </c:pt>
                <c:pt idx="2609">
                  <c:v>193.16851188779984</c:v>
                </c:pt>
                <c:pt idx="2610">
                  <c:v>193.6806619061519</c:v>
                </c:pt>
                <c:pt idx="2611">
                  <c:v>194.13813878876402</c:v>
                </c:pt>
                <c:pt idx="2612">
                  <c:v>192.86957425504463</c:v>
                </c:pt>
                <c:pt idx="2613">
                  <c:v>193.1629310355288</c:v>
                </c:pt>
                <c:pt idx="2614">
                  <c:v>192.88108440268178</c:v>
                </c:pt>
                <c:pt idx="2615">
                  <c:v>191.42288398543516</c:v>
                </c:pt>
                <c:pt idx="2616">
                  <c:v>191.44296079507848</c:v>
                </c:pt>
                <c:pt idx="2617">
                  <c:v>192.25682372276691</c:v>
                </c:pt>
                <c:pt idx="2618">
                  <c:v>192.5089859025648</c:v>
                </c:pt>
                <c:pt idx="2619">
                  <c:v>192.72049909720079</c:v>
                </c:pt>
                <c:pt idx="2620">
                  <c:v>191.31975275730292</c:v>
                </c:pt>
                <c:pt idx="2621">
                  <c:v>190.71866642462848</c:v>
                </c:pt>
                <c:pt idx="2622">
                  <c:v>190.22151975403449</c:v>
                </c:pt>
                <c:pt idx="2623">
                  <c:v>191.29180608229009</c:v>
                </c:pt>
                <c:pt idx="2624">
                  <c:v>189.29272465717116</c:v>
                </c:pt>
                <c:pt idx="2625">
                  <c:v>189.3952448727056</c:v>
                </c:pt>
                <c:pt idx="2626">
                  <c:v>188.63682671806203</c:v>
                </c:pt>
                <c:pt idx="2627">
                  <c:v>189.29599049085186</c:v>
                </c:pt>
                <c:pt idx="2628">
                  <c:v>190.24420160872913</c:v>
                </c:pt>
                <c:pt idx="2629">
                  <c:v>188.89603915138144</c:v>
                </c:pt>
                <c:pt idx="2630">
                  <c:v>188.24276125586402</c:v>
                </c:pt>
                <c:pt idx="2631">
                  <c:v>188.12879116737929</c:v>
                </c:pt>
                <c:pt idx="2632">
                  <c:v>187.69805601585833</c:v>
                </c:pt>
                <c:pt idx="2633">
                  <c:v>187.58408614740523</c:v>
                </c:pt>
                <c:pt idx="2634">
                  <c:v>187.81994654373156</c:v>
                </c:pt>
                <c:pt idx="2635">
                  <c:v>187.48272143162421</c:v>
                </c:pt>
                <c:pt idx="2636">
                  <c:v>186.52976035670522</c:v>
                </c:pt>
                <c:pt idx="2637">
                  <c:v>186.68865702207665</c:v>
                </c:pt>
                <c:pt idx="2638">
                  <c:v>185.26777595306757</c:v>
                </c:pt>
                <c:pt idx="2639">
                  <c:v>187.07261555039562</c:v>
                </c:pt>
                <c:pt idx="2640">
                  <c:v>188.51281713721053</c:v>
                </c:pt>
                <c:pt idx="2641">
                  <c:v>188.70204867045598</c:v>
                </c:pt>
                <c:pt idx="2642">
                  <c:v>188.43604477188205</c:v>
                </c:pt>
                <c:pt idx="2643">
                  <c:v>187.7425630834139</c:v>
                </c:pt>
                <c:pt idx="2644">
                  <c:v>187.72791559438113</c:v>
                </c:pt>
                <c:pt idx="2645">
                  <c:v>187.4879868711823</c:v>
                </c:pt>
                <c:pt idx="2646">
                  <c:v>186.29017470213617</c:v>
                </c:pt>
                <c:pt idx="2647">
                  <c:v>186.08663847751811</c:v>
                </c:pt>
                <c:pt idx="2648">
                  <c:v>185.75924331550181</c:v>
                </c:pt>
                <c:pt idx="2649">
                  <c:v>184.9546541060644</c:v>
                </c:pt>
                <c:pt idx="2650">
                  <c:v>184.78261410688893</c:v>
                </c:pt>
                <c:pt idx="2651">
                  <c:v>183.66721066495944</c:v>
                </c:pt>
                <c:pt idx="2652">
                  <c:v>183.99997360981305</c:v>
                </c:pt>
                <c:pt idx="2653">
                  <c:v>184.8847479728299</c:v>
                </c:pt>
                <c:pt idx="2654">
                  <c:v>185.58696170192991</c:v>
                </c:pt>
                <c:pt idx="2655">
                  <c:v>187.09315417900737</c:v>
                </c:pt>
                <c:pt idx="2656">
                  <c:v>185.94676679775657</c:v>
                </c:pt>
                <c:pt idx="2657">
                  <c:v>185.32031236640537</c:v>
                </c:pt>
                <c:pt idx="2658">
                  <c:v>185.08855916294067</c:v>
                </c:pt>
                <c:pt idx="2659">
                  <c:v>184.24264235299191</c:v>
                </c:pt>
                <c:pt idx="2660">
                  <c:v>184.17971295015545</c:v>
                </c:pt>
                <c:pt idx="2661">
                  <c:v>185.16424880400683</c:v>
                </c:pt>
                <c:pt idx="2662">
                  <c:v>184.24914135005514</c:v>
                </c:pt>
                <c:pt idx="2663">
                  <c:v>182.76900190676338</c:v>
                </c:pt>
                <c:pt idx="2664">
                  <c:v>183.20021950414645</c:v>
                </c:pt>
                <c:pt idx="2665">
                  <c:v>177.62363093937464</c:v>
                </c:pt>
                <c:pt idx="2666">
                  <c:v>172.61726179523654</c:v>
                </c:pt>
                <c:pt idx="2667">
                  <c:v>167.7998868006639</c:v>
                </c:pt>
                <c:pt idx="2668">
                  <c:v>172.392717440214</c:v>
                </c:pt>
                <c:pt idx="2669">
                  <c:v>173.73467955389592</c:v>
                </c:pt>
                <c:pt idx="2670">
                  <c:v>174.16082878108293</c:v>
                </c:pt>
                <c:pt idx="2671">
                  <c:v>176.10622056320108</c:v>
                </c:pt>
                <c:pt idx="2672">
                  <c:v>177.24601823414181</c:v>
                </c:pt>
                <c:pt idx="2673">
                  <c:v>178.12903000065026</c:v>
                </c:pt>
                <c:pt idx="2674">
                  <c:v>177.91883928103908</c:v>
                </c:pt>
                <c:pt idx="2675">
                  <c:v>176.92093665619242</c:v>
                </c:pt>
                <c:pt idx="2676">
                  <c:v>177.27790046026544</c:v>
                </c:pt>
                <c:pt idx="2677">
                  <c:v>177.01512722277869</c:v>
                </c:pt>
                <c:pt idx="2678">
                  <c:v>177.9832028358644</c:v>
                </c:pt>
                <c:pt idx="2679">
                  <c:v>178.74277474399756</c:v>
                </c:pt>
                <c:pt idx="2680">
                  <c:v>178.42035972368183</c:v>
                </c:pt>
                <c:pt idx="2681">
                  <c:v>178.98089421353814</c:v>
                </c:pt>
                <c:pt idx="2682">
                  <c:v>179.61481138221021</c:v>
                </c:pt>
                <c:pt idx="2683">
                  <c:v>179.9036751635351</c:v>
                </c:pt>
                <c:pt idx="2684">
                  <c:v>180.40105467104374</c:v>
                </c:pt>
                <c:pt idx="2685">
                  <c:v>178.82146247197804</c:v>
                </c:pt>
                <c:pt idx="2686">
                  <c:v>178.27439933446342</c:v>
                </c:pt>
                <c:pt idx="2687">
                  <c:v>177.04836061181081</c:v>
                </c:pt>
                <c:pt idx="2688">
                  <c:v>178.68589537487301</c:v>
                </c:pt>
                <c:pt idx="2689">
                  <c:v>179.06981740399127</c:v>
                </c:pt>
                <c:pt idx="2690">
                  <c:v>179.92736948797727</c:v>
                </c:pt>
                <c:pt idx="2691">
                  <c:v>176.64322841020376</c:v>
                </c:pt>
                <c:pt idx="2692">
                  <c:v>177.80786998273652</c:v>
                </c:pt>
                <c:pt idx="2693">
                  <c:v>176.65189254767307</c:v>
                </c:pt>
                <c:pt idx="2694">
                  <c:v>177.10537231543904</c:v>
                </c:pt>
                <c:pt idx="2695">
                  <c:v>178.19414601830826</c:v>
                </c:pt>
                <c:pt idx="2696">
                  <c:v>177.95749210071995</c:v>
                </c:pt>
                <c:pt idx="2697">
                  <c:v>178.0824613050271</c:v>
                </c:pt>
                <c:pt idx="2698">
                  <c:v>179.06523709715381</c:v>
                </c:pt>
                <c:pt idx="2699">
                  <c:v>179.25184481818388</c:v>
                </c:pt>
                <c:pt idx="2700">
                  <c:v>177.64440869733988</c:v>
                </c:pt>
                <c:pt idx="2701">
                  <c:v>176.15870450187688</c:v>
                </c:pt>
                <c:pt idx="2702">
                  <c:v>178.1742132087283</c:v>
                </c:pt>
                <c:pt idx="2703">
                  <c:v>178.4926349441667</c:v>
                </c:pt>
                <c:pt idx="2704">
                  <c:v>178.57107671993037</c:v>
                </c:pt>
                <c:pt idx="2705">
                  <c:v>180.89237858200951</c:v>
                </c:pt>
                <c:pt idx="2706">
                  <c:v>179.3923336230533</c:v>
                </c:pt>
                <c:pt idx="2707">
                  <c:v>179.64373752498778</c:v>
                </c:pt>
                <c:pt idx="2708">
                  <c:v>180.06146923232961</c:v>
                </c:pt>
                <c:pt idx="2709">
                  <c:v>181.03754322169448</c:v>
                </c:pt>
                <c:pt idx="2710">
                  <c:v>183.05134891274182</c:v>
                </c:pt>
                <c:pt idx="2711">
                  <c:v>182.4666886131306</c:v>
                </c:pt>
                <c:pt idx="2712">
                  <c:v>183.72285367029698</c:v>
                </c:pt>
                <c:pt idx="2713">
                  <c:v>179.83956371563474</c:v>
                </c:pt>
                <c:pt idx="2714">
                  <c:v>178.83891426474921</c:v>
                </c:pt>
                <c:pt idx="2715">
                  <c:v>178.61161584437286</c:v>
                </c:pt>
                <c:pt idx="2716">
                  <c:v>179.393582402649</c:v>
                </c:pt>
                <c:pt idx="2717">
                  <c:v>177.33474384506349</c:v>
                </c:pt>
                <c:pt idx="2718">
                  <c:v>178.46250684887929</c:v>
                </c:pt>
                <c:pt idx="2719">
                  <c:v>177.90679140992813</c:v>
                </c:pt>
                <c:pt idx="2720">
                  <c:v>177.44056262627285</c:v>
                </c:pt>
                <c:pt idx="2721">
                  <c:v>178.26065936577501</c:v>
                </c:pt>
                <c:pt idx="2722">
                  <c:v>178.29364391304426</c:v>
                </c:pt>
                <c:pt idx="2723">
                  <c:v>178.64480506595848</c:v>
                </c:pt>
                <c:pt idx="2724">
                  <c:v>179.83755886773307</c:v>
                </c:pt>
                <c:pt idx="2725">
                  <c:v>180.2135395788091</c:v>
                </c:pt>
                <c:pt idx="2726">
                  <c:v>180.22489530863015</c:v>
                </c:pt>
                <c:pt idx="2727">
                  <c:v>178.92889730637972</c:v>
                </c:pt>
                <c:pt idx="2728">
                  <c:v>179.07051827653751</c:v>
                </c:pt>
                <c:pt idx="2729">
                  <c:v>180.16381871200988</c:v>
                </c:pt>
                <c:pt idx="2730">
                  <c:v>180.72531432069505</c:v>
                </c:pt>
                <c:pt idx="2731">
                  <c:v>181.2140219313703</c:v>
                </c:pt>
                <c:pt idx="2732">
                  <c:v>181.33942956400955</c:v>
                </c:pt>
                <c:pt idx="2733">
                  <c:v>179.45384320621574</c:v>
                </c:pt>
                <c:pt idx="2734">
                  <c:v>179.62354514621759</c:v>
                </c:pt>
                <c:pt idx="2735">
                  <c:v>178.96538130547037</c:v>
                </c:pt>
                <c:pt idx="2736">
                  <c:v>179.36883192768803</c:v>
                </c:pt>
                <c:pt idx="2737">
                  <c:v>177.41658389896679</c:v>
                </c:pt>
                <c:pt idx="2738">
                  <c:v>177.37981451892023</c:v>
                </c:pt>
                <c:pt idx="2739">
                  <c:v>175.7585272367765</c:v>
                </c:pt>
                <c:pt idx="2740">
                  <c:v>176.06480730089368</c:v>
                </c:pt>
                <c:pt idx="2741">
                  <c:v>175.83271700733994</c:v>
                </c:pt>
                <c:pt idx="2742">
                  <c:v>176.71661065455928</c:v>
                </c:pt>
                <c:pt idx="2743">
                  <c:v>175.22029162344384</c:v>
                </c:pt>
                <c:pt idx="2744">
                  <c:v>173.65471127876904</c:v>
                </c:pt>
                <c:pt idx="2745">
                  <c:v>173.98794039262069</c:v>
                </c:pt>
                <c:pt idx="2746">
                  <c:v>175.12111794402838</c:v>
                </c:pt>
                <c:pt idx="2747">
                  <c:v>176.7745080328713</c:v>
                </c:pt>
                <c:pt idx="2748">
                  <c:v>177.15843024028933</c:v>
                </c:pt>
                <c:pt idx="2749">
                  <c:v>177.4328223635676</c:v>
                </c:pt>
                <c:pt idx="2750">
                  <c:v>178.44778806035379</c:v>
                </c:pt>
                <c:pt idx="2751">
                  <c:v>177.92105527869157</c:v>
                </c:pt>
                <c:pt idx="2752">
                  <c:v>177.46370433651123</c:v>
                </c:pt>
                <c:pt idx="2753">
                  <c:v>176.75471409555036</c:v>
                </c:pt>
                <c:pt idx="2754">
                  <c:v>176.83631718204853</c:v>
                </c:pt>
                <c:pt idx="2755">
                  <c:v>178.34607565808508</c:v>
                </c:pt>
                <c:pt idx="2756">
                  <c:v>177.9824738670425</c:v>
                </c:pt>
                <c:pt idx="2757">
                  <c:v>177.51430732531747</c:v>
                </c:pt>
                <c:pt idx="2758">
                  <c:v>176.37829083288196</c:v>
                </c:pt>
                <c:pt idx="2759">
                  <c:v>175.41083416141885</c:v>
                </c:pt>
                <c:pt idx="2760">
                  <c:v>174.20081332817873</c:v>
                </c:pt>
                <c:pt idx="2761">
                  <c:v>173.06153125771752</c:v>
                </c:pt>
                <c:pt idx="2762">
                  <c:v>174.19604710989066</c:v>
                </c:pt>
                <c:pt idx="2763">
                  <c:v>173.33784068554161</c:v>
                </c:pt>
                <c:pt idx="2764">
                  <c:v>173.78368509257567</c:v>
                </c:pt>
                <c:pt idx="2765">
                  <c:v>174.9364296518267</c:v>
                </c:pt>
                <c:pt idx="2766">
                  <c:v>175.4410166970959</c:v>
                </c:pt>
                <c:pt idx="2767">
                  <c:v>176.97241177938889</c:v>
                </c:pt>
                <c:pt idx="2768">
                  <c:v>177.69509916478873</c:v>
                </c:pt>
                <c:pt idx="2769">
                  <c:v>177.47934179391964</c:v>
                </c:pt>
                <c:pt idx="2770">
                  <c:v>175.81300470681515</c:v>
                </c:pt>
                <c:pt idx="2771">
                  <c:v>175.48034864262397</c:v>
                </c:pt>
                <c:pt idx="2772">
                  <c:v>174.43591162103186</c:v>
                </c:pt>
                <c:pt idx="2773">
                  <c:v>174.89571071811426</c:v>
                </c:pt>
                <c:pt idx="2774">
                  <c:v>173.99093933523596</c:v>
                </c:pt>
                <c:pt idx="2775">
                  <c:v>174.4027562340849</c:v>
                </c:pt>
                <c:pt idx="2776">
                  <c:v>173.49147463422963</c:v>
                </c:pt>
                <c:pt idx="2777">
                  <c:v>174.79210691327762</c:v>
                </c:pt>
                <c:pt idx="2778">
                  <c:v>175.47700659334023</c:v>
                </c:pt>
                <c:pt idx="2779">
                  <c:v>176.40609724753622</c:v>
                </c:pt>
                <c:pt idx="2780">
                  <c:v>177.03823865037617</c:v>
                </c:pt>
                <c:pt idx="2781">
                  <c:v>178.03826861203234</c:v>
                </c:pt>
                <c:pt idx="2782">
                  <c:v>176.58155192981474</c:v>
                </c:pt>
                <c:pt idx="2783">
                  <c:v>177.22496469234861</c:v>
                </c:pt>
                <c:pt idx="2784">
                  <c:v>177.3103120979689</c:v>
                </c:pt>
                <c:pt idx="2785">
                  <c:v>178.00916635677157</c:v>
                </c:pt>
                <c:pt idx="2786">
                  <c:v>178.68756851106005</c:v>
                </c:pt>
                <c:pt idx="2787">
                  <c:v>178.09116881726166</c:v>
                </c:pt>
                <c:pt idx="2788">
                  <c:v>178.3929364379716</c:v>
                </c:pt>
                <c:pt idx="2789">
                  <c:v>179.08586362541138</c:v>
                </c:pt>
                <c:pt idx="2790">
                  <c:v>178.95560697321676</c:v>
                </c:pt>
                <c:pt idx="2791">
                  <c:v>179.11276157595037</c:v>
                </c:pt>
                <c:pt idx="2792">
                  <c:v>179.62637784711632</c:v>
                </c:pt>
                <c:pt idx="2793">
                  <c:v>179.73872197860777</c:v>
                </c:pt>
                <c:pt idx="2794">
                  <c:v>180.89069180679738</c:v>
                </c:pt>
                <c:pt idx="2795">
                  <c:v>180.45199822798071</c:v>
                </c:pt>
                <c:pt idx="2796">
                  <c:v>179.92771356739848</c:v>
                </c:pt>
                <c:pt idx="2797">
                  <c:v>177.94702739128297</c:v>
                </c:pt>
                <c:pt idx="2798">
                  <c:v>177.54571939931421</c:v>
                </c:pt>
                <c:pt idx="2799">
                  <c:v>177.68342605274927</c:v>
                </c:pt>
                <c:pt idx="2800">
                  <c:v>179.11306465130457</c:v>
                </c:pt>
                <c:pt idx="2801">
                  <c:v>180.28420171667392</c:v>
                </c:pt>
                <c:pt idx="2802">
                  <c:v>179.79248403110626</c:v>
                </c:pt>
                <c:pt idx="2803">
                  <c:v>179.51785049747332</c:v>
                </c:pt>
                <c:pt idx="2804">
                  <c:v>179.33462791399259</c:v>
                </c:pt>
                <c:pt idx="2805">
                  <c:v>178.45138438290957</c:v>
                </c:pt>
                <c:pt idx="2806">
                  <c:v>178.79408022506911</c:v>
                </c:pt>
                <c:pt idx="2807">
                  <c:v>179.48043070409858</c:v>
                </c:pt>
                <c:pt idx="2808">
                  <c:v>179.92930870650332</c:v>
                </c:pt>
                <c:pt idx="2809">
                  <c:v>182.3417592876232</c:v>
                </c:pt>
                <c:pt idx="2810">
                  <c:v>182.99039535760369</c:v>
                </c:pt>
                <c:pt idx="2811">
                  <c:v>183.74449364338673</c:v>
                </c:pt>
                <c:pt idx="2812">
                  <c:v>183.81037820994683</c:v>
                </c:pt>
                <c:pt idx="2813">
                  <c:v>184.38956888931969</c:v>
                </c:pt>
                <c:pt idx="2814">
                  <c:v>185.46829083714735</c:v>
                </c:pt>
                <c:pt idx="2815">
                  <c:v>186.46752121474623</c:v>
                </c:pt>
                <c:pt idx="2816">
                  <c:v>187.46084197844507</c:v>
                </c:pt>
                <c:pt idx="2817">
                  <c:v>188.97671770302637</c:v>
                </c:pt>
                <c:pt idx="2818">
                  <c:v>190.84373489477596</c:v>
                </c:pt>
                <c:pt idx="2819">
                  <c:v>189.28688061964311</c:v>
                </c:pt>
                <c:pt idx="2820">
                  <c:v>188.25528881338522</c:v>
                </c:pt>
                <c:pt idx="2821">
                  <c:v>188.31144428832354</c:v>
                </c:pt>
                <c:pt idx="2822">
                  <c:v>188.03852792905971</c:v>
                </c:pt>
                <c:pt idx="2823">
                  <c:v>187.64334632621512</c:v>
                </c:pt>
                <c:pt idx="2824">
                  <c:v>186.26933869086028</c:v>
                </c:pt>
                <c:pt idx="2825">
                  <c:v>187.486341131035</c:v>
                </c:pt>
                <c:pt idx="2826">
                  <c:v>188.13592563178716</c:v>
                </c:pt>
                <c:pt idx="2827">
                  <c:v>188.27357678924506</c:v>
                </c:pt>
                <c:pt idx="2828">
                  <c:v>188.75518549670272</c:v>
                </c:pt>
                <c:pt idx="2829">
                  <c:v>189.5155975085305</c:v>
                </c:pt>
                <c:pt idx="2830">
                  <c:v>188.6528772962096</c:v>
                </c:pt>
                <c:pt idx="2831">
                  <c:v>187.54154244984861</c:v>
                </c:pt>
                <c:pt idx="2832">
                  <c:v>187.93693413414843</c:v>
                </c:pt>
                <c:pt idx="2833">
                  <c:v>187.26399131031104</c:v>
                </c:pt>
                <c:pt idx="2834">
                  <c:v>187.64806295733462</c:v>
                </c:pt>
                <c:pt idx="2835">
                  <c:v>187.12300957346872</c:v>
                </c:pt>
                <c:pt idx="2836">
                  <c:v>188.29110570422952</c:v>
                </c:pt>
                <c:pt idx="2837">
                  <c:v>188.29542538501488</c:v>
                </c:pt>
                <c:pt idx="2838">
                  <c:v>187.55584089840286</c:v>
                </c:pt>
                <c:pt idx="2839">
                  <c:v>187.93558952538928</c:v>
                </c:pt>
                <c:pt idx="2840">
                  <c:v>190.20158890196942</c:v>
                </c:pt>
                <c:pt idx="2841">
                  <c:v>190.33274473574971</c:v>
                </c:pt>
                <c:pt idx="2842">
                  <c:v>189.84835882686377</c:v>
                </c:pt>
                <c:pt idx="2843">
                  <c:v>189.69820164615217</c:v>
                </c:pt>
                <c:pt idx="2844">
                  <c:v>190.04397506129126</c:v>
                </c:pt>
                <c:pt idx="2845">
                  <c:v>190.09580023078894</c:v>
                </c:pt>
                <c:pt idx="2846">
                  <c:v>190.68017341504984</c:v>
                </c:pt>
                <c:pt idx="2847">
                  <c:v>191.98285148575488</c:v>
                </c:pt>
                <c:pt idx="2848">
                  <c:v>193.13746662339429</c:v>
                </c:pt>
                <c:pt idx="2849">
                  <c:v>195.15954638951274</c:v>
                </c:pt>
                <c:pt idx="2850">
                  <c:v>193.08246934321789</c:v>
                </c:pt>
                <c:pt idx="2851">
                  <c:v>191.62373942391079</c:v>
                </c:pt>
                <c:pt idx="2852">
                  <c:v>191.10210509361792</c:v>
                </c:pt>
                <c:pt idx="2853">
                  <c:v>191.74502364602532</c:v>
                </c:pt>
                <c:pt idx="2854">
                  <c:v>192.14460886591937</c:v>
                </c:pt>
                <c:pt idx="2855">
                  <c:v>192.66105448467405</c:v>
                </c:pt>
                <c:pt idx="2856">
                  <c:v>191.52464735919227</c:v>
                </c:pt>
                <c:pt idx="2857">
                  <c:v>191.91829729624155</c:v>
                </c:pt>
                <c:pt idx="2858">
                  <c:v>190.81121955088494</c:v>
                </c:pt>
                <c:pt idx="2859">
                  <c:v>189.76331218167496</c:v>
                </c:pt>
                <c:pt idx="2860">
                  <c:v>190.14078440380086</c:v>
                </c:pt>
                <c:pt idx="2861">
                  <c:v>188.99787729717073</c:v>
                </c:pt>
                <c:pt idx="2862">
                  <c:v>188.5628606966435</c:v>
                </c:pt>
                <c:pt idx="2863">
                  <c:v>190.5211988852686</c:v>
                </c:pt>
                <c:pt idx="2864">
                  <c:v>189.45710099206568</c:v>
                </c:pt>
                <c:pt idx="2865">
                  <c:v>188.69942192408291</c:v>
                </c:pt>
                <c:pt idx="2866">
                  <c:v>188.1610849242785</c:v>
                </c:pt>
                <c:pt idx="2867">
                  <c:v>186.86234887554613</c:v>
                </c:pt>
                <c:pt idx="2868">
                  <c:v>187.72605037776918</c:v>
                </c:pt>
                <c:pt idx="2869">
                  <c:v>187.89058915075194</c:v>
                </c:pt>
                <c:pt idx="2870">
                  <c:v>188.26531206356921</c:v>
                </c:pt>
                <c:pt idx="2871">
                  <c:v>186.29645760868425</c:v>
                </c:pt>
                <c:pt idx="2872">
                  <c:v>184.60446573662622</c:v>
                </c:pt>
                <c:pt idx="2873">
                  <c:v>186.94888521468417</c:v>
                </c:pt>
                <c:pt idx="2874">
                  <c:v>187.45758557912711</c:v>
                </c:pt>
                <c:pt idx="2875">
                  <c:v>186.13194570203152</c:v>
                </c:pt>
                <c:pt idx="2876">
                  <c:v>186.38915509300583</c:v>
                </c:pt>
                <c:pt idx="2877">
                  <c:v>184.83731195757014</c:v>
                </c:pt>
                <c:pt idx="2878">
                  <c:v>182.45490207396671</c:v>
                </c:pt>
                <c:pt idx="2879">
                  <c:v>184.29937686894641</c:v>
                </c:pt>
                <c:pt idx="2880">
                  <c:v>185.96322660436059</c:v>
                </c:pt>
                <c:pt idx="2881">
                  <c:v>186.42714148217974</c:v>
                </c:pt>
                <c:pt idx="2882">
                  <c:v>187.75491830639919</c:v>
                </c:pt>
                <c:pt idx="2883">
                  <c:v>185.8250721444463</c:v>
                </c:pt>
                <c:pt idx="2884">
                  <c:v>183.90558183491905</c:v>
                </c:pt>
                <c:pt idx="2885">
                  <c:v>183.35510096351797</c:v>
                </c:pt>
                <c:pt idx="2886">
                  <c:v>183.45917689935078</c:v>
                </c:pt>
                <c:pt idx="2887">
                  <c:v>182.38748845958585</c:v>
                </c:pt>
                <c:pt idx="2888">
                  <c:v>182.73560668302514</c:v>
                </c:pt>
                <c:pt idx="2889">
                  <c:v>183.46556818661293</c:v>
                </c:pt>
                <c:pt idx="2890">
                  <c:v>183.38410190580717</c:v>
                </c:pt>
                <c:pt idx="2891">
                  <c:v>185.54666838272541</c:v>
                </c:pt>
                <c:pt idx="2892">
                  <c:v>185.7876034654833</c:v>
                </c:pt>
                <c:pt idx="2893">
                  <c:v>187.85206550233633</c:v>
                </c:pt>
                <c:pt idx="2894">
                  <c:v>187.91030316972277</c:v>
                </c:pt>
                <c:pt idx="2895">
                  <c:v>187.61344212550745</c:v>
                </c:pt>
                <c:pt idx="2896">
                  <c:v>187.69378368372691</c:v>
                </c:pt>
                <c:pt idx="2897">
                  <c:v>186.85759498262348</c:v>
                </c:pt>
                <c:pt idx="2898">
                  <c:v>187.61756044070137</c:v>
                </c:pt>
                <c:pt idx="2899">
                  <c:v>188.83031728038134</c:v>
                </c:pt>
                <c:pt idx="2900">
                  <c:v>188.50700026109928</c:v>
                </c:pt>
                <c:pt idx="2901">
                  <c:v>186.98707776957707</c:v>
                </c:pt>
                <c:pt idx="2902">
                  <c:v>187.06903052836702</c:v>
                </c:pt>
                <c:pt idx="2903">
                  <c:v>187.34870819933914</c:v>
                </c:pt>
                <c:pt idx="2904">
                  <c:v>187.98021857472537</c:v>
                </c:pt>
                <c:pt idx="2905">
                  <c:v>186.78570698750366</c:v>
                </c:pt>
                <c:pt idx="2906">
                  <c:v>186.87520376759542</c:v>
                </c:pt>
                <c:pt idx="2907">
                  <c:v>186.62373653197713</c:v>
                </c:pt>
                <c:pt idx="2908">
                  <c:v>186.53095974650557</c:v>
                </c:pt>
                <c:pt idx="2909">
                  <c:v>187.9684815436913</c:v>
                </c:pt>
                <c:pt idx="2910">
                  <c:v>188.80515026096415</c:v>
                </c:pt>
                <c:pt idx="2911">
                  <c:v>189.75184325362827</c:v>
                </c:pt>
                <c:pt idx="2912">
                  <c:v>191.15513059769467</c:v>
                </c:pt>
                <c:pt idx="2913">
                  <c:v>190.37923366536205</c:v>
                </c:pt>
                <c:pt idx="2914">
                  <c:v>192.17496358073598</c:v>
                </c:pt>
                <c:pt idx="2915">
                  <c:v>191.30435163623758</c:v>
                </c:pt>
                <c:pt idx="2916">
                  <c:v>192.12216876226429</c:v>
                </c:pt>
                <c:pt idx="2917">
                  <c:v>193.2838271023752</c:v>
                </c:pt>
                <c:pt idx="2918">
                  <c:v>193.12092776589742</c:v>
                </c:pt>
                <c:pt idx="2919">
                  <c:v>193.21903257402886</c:v>
                </c:pt>
                <c:pt idx="2920">
                  <c:v>192.90551810535504</c:v>
                </c:pt>
                <c:pt idx="2921">
                  <c:v>193.82852821753934</c:v>
                </c:pt>
                <c:pt idx="2922">
                  <c:v>194.5775999545121</c:v>
                </c:pt>
                <c:pt idx="2923">
                  <c:v>195.77623482786171</c:v>
                </c:pt>
                <c:pt idx="2924">
                  <c:v>194.96691279031759</c:v>
                </c:pt>
                <c:pt idx="2925">
                  <c:v>196.22767022295935</c:v>
                </c:pt>
                <c:pt idx="2926">
                  <c:v>197.37965352611585</c:v>
                </c:pt>
                <c:pt idx="2927">
                  <c:v>198.81122585135262</c:v>
                </c:pt>
                <c:pt idx="2928">
                  <c:v>197.222052608707</c:v>
                </c:pt>
                <c:pt idx="2929">
                  <c:v>197.4892634636922</c:v>
                </c:pt>
                <c:pt idx="2930">
                  <c:v>195.28013672164323</c:v>
                </c:pt>
                <c:pt idx="2931">
                  <c:v>195.31463365582786</c:v>
                </c:pt>
                <c:pt idx="2932">
                  <c:v>195.62811615013351</c:v>
                </c:pt>
                <c:pt idx="2933">
                  <c:v>195.59253485507213</c:v>
                </c:pt>
                <c:pt idx="2934">
                  <c:v>195.65559488380279</c:v>
                </c:pt>
                <c:pt idx="2935">
                  <c:v>197.6464280647206</c:v>
                </c:pt>
                <c:pt idx="2936">
                  <c:v>197.77306042119076</c:v>
                </c:pt>
                <c:pt idx="2937">
                  <c:v>198.14948647947008</c:v>
                </c:pt>
                <c:pt idx="2938">
                  <c:v>197.80582482702243</c:v>
                </c:pt>
                <c:pt idx="2939">
                  <c:v>199.08939831544822</c:v>
                </c:pt>
                <c:pt idx="2940">
                  <c:v>200.62719874942036</c:v>
                </c:pt>
                <c:pt idx="2941">
                  <c:v>200.88144773179945</c:v>
                </c:pt>
                <c:pt idx="2942">
                  <c:v>201.85253819952683</c:v>
                </c:pt>
                <c:pt idx="2943">
                  <c:v>204.25078892618183</c:v>
                </c:pt>
                <c:pt idx="2944">
                  <c:v>204.0523552476154</c:v>
                </c:pt>
                <c:pt idx="2945">
                  <c:v>204.39161776393018</c:v>
                </c:pt>
                <c:pt idx="2946">
                  <c:v>205.72870396163259</c:v>
                </c:pt>
                <c:pt idx="2947">
                  <c:v>205.04039558403232</c:v>
                </c:pt>
                <c:pt idx="2948">
                  <c:v>204.68546301295862</c:v>
                </c:pt>
                <c:pt idx="2949">
                  <c:v>205.83449367559186</c:v>
                </c:pt>
                <c:pt idx="2950">
                  <c:v>205.31052112065191</c:v>
                </c:pt>
                <c:pt idx="2951">
                  <c:v>205.28788466230773</c:v>
                </c:pt>
                <c:pt idx="2952">
                  <c:v>206.15695914059862</c:v>
                </c:pt>
                <c:pt idx="2953">
                  <c:v>205.29340593719232</c:v>
                </c:pt>
                <c:pt idx="2954">
                  <c:v>205.27777654559162</c:v>
                </c:pt>
                <c:pt idx="2955">
                  <c:v>206.62710923525853</c:v>
                </c:pt>
                <c:pt idx="2956">
                  <c:v>206.40495793608454</c:v>
                </c:pt>
                <c:pt idx="2957">
                  <c:v>208.61448508289382</c:v>
                </c:pt>
                <c:pt idx="2958">
                  <c:v>209.6009963374502</c:v>
                </c:pt>
                <c:pt idx="2959">
                  <c:v>209.19051042866298</c:v>
                </c:pt>
                <c:pt idx="2960">
                  <c:v>210.4187644589442</c:v>
                </c:pt>
                <c:pt idx="2961">
                  <c:v>211.44280670695377</c:v>
                </c:pt>
                <c:pt idx="2962">
                  <c:v>210.58373956422145</c:v>
                </c:pt>
                <c:pt idx="2963">
                  <c:v>209.51138795816047</c:v>
                </c:pt>
                <c:pt idx="2964">
                  <c:v>209.2504233881908</c:v>
                </c:pt>
                <c:pt idx="2965">
                  <c:v>209.96855034120054</c:v>
                </c:pt>
                <c:pt idx="2966">
                  <c:v>211.02793434467222</c:v>
                </c:pt>
                <c:pt idx="2967">
                  <c:v>212.33540465873452</c:v>
                </c:pt>
                <c:pt idx="2968">
                  <c:v>213.65037208010699</c:v>
                </c:pt>
                <c:pt idx="2969">
                  <c:v>215.6224699270492</c:v>
                </c:pt>
                <c:pt idx="2970">
                  <c:v>214.87819060859269</c:v>
                </c:pt>
                <c:pt idx="2971">
                  <c:v>215.74389675222147</c:v>
                </c:pt>
                <c:pt idx="2972">
                  <c:v>215.59190559242171</c:v>
                </c:pt>
                <c:pt idx="2973">
                  <c:v>215.00112643307574</c:v>
                </c:pt>
                <c:pt idx="2974">
                  <c:v>214.63929822839827</c:v>
                </c:pt>
                <c:pt idx="2975">
                  <c:v>212.88215820177106</c:v>
                </c:pt>
                <c:pt idx="2976">
                  <c:v>212.34163016881377</c:v>
                </c:pt>
                <c:pt idx="2977">
                  <c:v>213.23409879832084</c:v>
                </c:pt>
                <c:pt idx="2978">
                  <c:v>211.8287058236333</c:v>
                </c:pt>
                <c:pt idx="2979">
                  <c:v>210.86755959484935</c:v>
                </c:pt>
                <c:pt idx="2980">
                  <c:v>210.55377895547593</c:v>
                </c:pt>
                <c:pt idx="2981">
                  <c:v>211.5968860807894</c:v>
                </c:pt>
                <c:pt idx="2982">
                  <c:v>212.42652387604565</c:v>
                </c:pt>
                <c:pt idx="2983">
                  <c:v>213.08007412411939</c:v>
                </c:pt>
                <c:pt idx="2984">
                  <c:v>213.22386575743488</c:v>
                </c:pt>
                <c:pt idx="2985">
                  <c:v>214.62372200014525</c:v>
                </c:pt>
                <c:pt idx="2986">
                  <c:v>213.89846433129918</c:v>
                </c:pt>
                <c:pt idx="2987">
                  <c:v>213.08940621753533</c:v>
                </c:pt>
                <c:pt idx="2988">
                  <c:v>212.87057821691971</c:v>
                </c:pt>
                <c:pt idx="2989">
                  <c:v>212.67331961758728</c:v>
                </c:pt>
                <c:pt idx="2990">
                  <c:v>212.39138851746256</c:v>
                </c:pt>
                <c:pt idx="2991">
                  <c:v>214.02063973473361</c:v>
                </c:pt>
                <c:pt idx="2992">
                  <c:v>213.92688682843885</c:v>
                </c:pt>
                <c:pt idx="2993">
                  <c:v>215.32185001146274</c:v>
                </c:pt>
                <c:pt idx="2994">
                  <c:v>215.92056808447711</c:v>
                </c:pt>
                <c:pt idx="2995">
                  <c:v>216.11924893148245</c:v>
                </c:pt>
                <c:pt idx="2996">
                  <c:v>215.98884951234092</c:v>
                </c:pt>
                <c:pt idx="2997">
                  <c:v>216.12616872862571</c:v>
                </c:pt>
                <c:pt idx="2998">
                  <c:v>216.37435665586602</c:v>
                </c:pt>
                <c:pt idx="2999">
                  <c:v>218.16182651770023</c:v>
                </c:pt>
                <c:pt idx="3000">
                  <c:v>218.10795394600129</c:v>
                </c:pt>
                <c:pt idx="3001">
                  <c:v>216.30137092421342</c:v>
                </c:pt>
                <c:pt idx="3002">
                  <c:v>215.84627983689634</c:v>
                </c:pt>
                <c:pt idx="3003">
                  <c:v>216.71228833009104</c:v>
                </c:pt>
                <c:pt idx="3004">
                  <c:v>217.68878495716714</c:v>
                </c:pt>
                <c:pt idx="3005">
                  <c:v>217.10844658683948</c:v>
                </c:pt>
                <c:pt idx="3006">
                  <c:v>216.86107558971474</c:v>
                </c:pt>
                <c:pt idx="3007">
                  <c:v>215.18921176777459</c:v>
                </c:pt>
                <c:pt idx="3008">
                  <c:v>214.08059198559405</c:v>
                </c:pt>
                <c:pt idx="3009">
                  <c:v>214.31959874382463</c:v>
                </c:pt>
                <c:pt idx="3010">
                  <c:v>213.6350183707948</c:v>
                </c:pt>
                <c:pt idx="3011">
                  <c:v>214.32170707868042</c:v>
                </c:pt>
                <c:pt idx="3012">
                  <c:v>216.66521499447683</c:v>
                </c:pt>
                <c:pt idx="3013">
                  <c:v>219.47173955706279</c:v>
                </c:pt>
                <c:pt idx="3014">
                  <c:v>218.35361819526622</c:v>
                </c:pt>
                <c:pt idx="3015">
                  <c:v>218.51941769045749</c:v>
                </c:pt>
                <c:pt idx="3016">
                  <c:v>218.9299183009997</c:v>
                </c:pt>
                <c:pt idx="3017">
                  <c:v>219.76034451476363</c:v>
                </c:pt>
                <c:pt idx="3018">
                  <c:v>218.98405986826305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E94-4C28-AF45-D886D7A32F8C}"/>
            </c:ext>
          </c:extLst>
        </c:ser>
        <c:ser>
          <c:idx val="1"/>
          <c:order val="1"/>
          <c:tx>
            <c:v>TOM Strategy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Sheet1!$E$7:$E$3025</c:f>
              <c:numCache>
                <c:formatCode>m/d/yyyy</c:formatCode>
                <c:ptCount val="3019"/>
                <c:pt idx="0">
                  <c:v>36892</c:v>
                </c:pt>
                <c:pt idx="1">
                  <c:v>36894</c:v>
                </c:pt>
                <c:pt idx="2">
                  <c:v>36895</c:v>
                </c:pt>
                <c:pt idx="3">
                  <c:v>36896</c:v>
                </c:pt>
                <c:pt idx="4">
                  <c:v>36899</c:v>
                </c:pt>
                <c:pt idx="5">
                  <c:v>36900</c:v>
                </c:pt>
                <c:pt idx="6">
                  <c:v>36901</c:v>
                </c:pt>
                <c:pt idx="7">
                  <c:v>36902</c:v>
                </c:pt>
                <c:pt idx="8">
                  <c:v>36903</c:v>
                </c:pt>
                <c:pt idx="9">
                  <c:v>36906</c:v>
                </c:pt>
                <c:pt idx="10">
                  <c:v>36907</c:v>
                </c:pt>
                <c:pt idx="11">
                  <c:v>36908</c:v>
                </c:pt>
                <c:pt idx="12">
                  <c:v>36909</c:v>
                </c:pt>
                <c:pt idx="13">
                  <c:v>36910</c:v>
                </c:pt>
                <c:pt idx="14">
                  <c:v>36913</c:v>
                </c:pt>
                <c:pt idx="15">
                  <c:v>36914</c:v>
                </c:pt>
                <c:pt idx="16">
                  <c:v>36915</c:v>
                </c:pt>
                <c:pt idx="17">
                  <c:v>36916</c:v>
                </c:pt>
                <c:pt idx="18">
                  <c:v>36917</c:v>
                </c:pt>
                <c:pt idx="19">
                  <c:v>36920</c:v>
                </c:pt>
                <c:pt idx="20">
                  <c:v>36921</c:v>
                </c:pt>
                <c:pt idx="21">
                  <c:v>36922</c:v>
                </c:pt>
                <c:pt idx="22">
                  <c:v>36923</c:v>
                </c:pt>
                <c:pt idx="23">
                  <c:v>36924</c:v>
                </c:pt>
                <c:pt idx="24">
                  <c:v>36927</c:v>
                </c:pt>
                <c:pt idx="25">
                  <c:v>36929</c:v>
                </c:pt>
                <c:pt idx="26">
                  <c:v>36930</c:v>
                </c:pt>
                <c:pt idx="27">
                  <c:v>36931</c:v>
                </c:pt>
                <c:pt idx="28">
                  <c:v>36934</c:v>
                </c:pt>
                <c:pt idx="29">
                  <c:v>36935</c:v>
                </c:pt>
                <c:pt idx="30">
                  <c:v>36936</c:v>
                </c:pt>
                <c:pt idx="31">
                  <c:v>36937</c:v>
                </c:pt>
                <c:pt idx="32">
                  <c:v>36938</c:v>
                </c:pt>
                <c:pt idx="33">
                  <c:v>36941</c:v>
                </c:pt>
                <c:pt idx="34">
                  <c:v>36942</c:v>
                </c:pt>
                <c:pt idx="35">
                  <c:v>36943</c:v>
                </c:pt>
                <c:pt idx="36">
                  <c:v>36944</c:v>
                </c:pt>
                <c:pt idx="37">
                  <c:v>36945</c:v>
                </c:pt>
                <c:pt idx="38">
                  <c:v>36948</c:v>
                </c:pt>
                <c:pt idx="39">
                  <c:v>36949</c:v>
                </c:pt>
                <c:pt idx="40">
                  <c:v>36950</c:v>
                </c:pt>
                <c:pt idx="41">
                  <c:v>36951</c:v>
                </c:pt>
                <c:pt idx="42">
                  <c:v>36952</c:v>
                </c:pt>
                <c:pt idx="43">
                  <c:v>36955</c:v>
                </c:pt>
                <c:pt idx="44">
                  <c:v>36956</c:v>
                </c:pt>
                <c:pt idx="45">
                  <c:v>36957</c:v>
                </c:pt>
                <c:pt idx="46">
                  <c:v>36958</c:v>
                </c:pt>
                <c:pt idx="47">
                  <c:v>36959</c:v>
                </c:pt>
                <c:pt idx="48">
                  <c:v>36962</c:v>
                </c:pt>
                <c:pt idx="49">
                  <c:v>36963</c:v>
                </c:pt>
                <c:pt idx="50">
                  <c:v>36964</c:v>
                </c:pt>
                <c:pt idx="51">
                  <c:v>36965</c:v>
                </c:pt>
                <c:pt idx="52">
                  <c:v>36966</c:v>
                </c:pt>
                <c:pt idx="53">
                  <c:v>36969</c:v>
                </c:pt>
                <c:pt idx="54">
                  <c:v>36970</c:v>
                </c:pt>
                <c:pt idx="55">
                  <c:v>36971</c:v>
                </c:pt>
                <c:pt idx="56">
                  <c:v>36972</c:v>
                </c:pt>
                <c:pt idx="57">
                  <c:v>36973</c:v>
                </c:pt>
                <c:pt idx="58">
                  <c:v>36976</c:v>
                </c:pt>
                <c:pt idx="59">
                  <c:v>36977</c:v>
                </c:pt>
                <c:pt idx="60">
                  <c:v>36978</c:v>
                </c:pt>
                <c:pt idx="61">
                  <c:v>36979</c:v>
                </c:pt>
                <c:pt idx="62">
                  <c:v>36980</c:v>
                </c:pt>
                <c:pt idx="63">
                  <c:v>36983</c:v>
                </c:pt>
                <c:pt idx="64">
                  <c:v>36984</c:v>
                </c:pt>
                <c:pt idx="65">
                  <c:v>36985</c:v>
                </c:pt>
                <c:pt idx="66">
                  <c:v>36986</c:v>
                </c:pt>
                <c:pt idx="67">
                  <c:v>36987</c:v>
                </c:pt>
                <c:pt idx="68">
                  <c:v>36990</c:v>
                </c:pt>
                <c:pt idx="69">
                  <c:v>36991</c:v>
                </c:pt>
                <c:pt idx="70">
                  <c:v>36992</c:v>
                </c:pt>
                <c:pt idx="71">
                  <c:v>36993</c:v>
                </c:pt>
                <c:pt idx="72">
                  <c:v>36998</c:v>
                </c:pt>
                <c:pt idx="73">
                  <c:v>36999</c:v>
                </c:pt>
                <c:pt idx="74">
                  <c:v>37000</c:v>
                </c:pt>
                <c:pt idx="75">
                  <c:v>37001</c:v>
                </c:pt>
                <c:pt idx="76">
                  <c:v>37004</c:v>
                </c:pt>
                <c:pt idx="77">
                  <c:v>37005</c:v>
                </c:pt>
                <c:pt idx="78">
                  <c:v>37007</c:v>
                </c:pt>
                <c:pt idx="79">
                  <c:v>37008</c:v>
                </c:pt>
                <c:pt idx="80">
                  <c:v>37011</c:v>
                </c:pt>
                <c:pt idx="81">
                  <c:v>37012</c:v>
                </c:pt>
                <c:pt idx="82">
                  <c:v>37013</c:v>
                </c:pt>
                <c:pt idx="83">
                  <c:v>37014</c:v>
                </c:pt>
                <c:pt idx="84">
                  <c:v>37015</c:v>
                </c:pt>
                <c:pt idx="85">
                  <c:v>37018</c:v>
                </c:pt>
                <c:pt idx="86">
                  <c:v>37019</c:v>
                </c:pt>
                <c:pt idx="87">
                  <c:v>37020</c:v>
                </c:pt>
                <c:pt idx="88">
                  <c:v>37021</c:v>
                </c:pt>
                <c:pt idx="89">
                  <c:v>37022</c:v>
                </c:pt>
                <c:pt idx="90">
                  <c:v>37025</c:v>
                </c:pt>
                <c:pt idx="91">
                  <c:v>37026</c:v>
                </c:pt>
                <c:pt idx="92">
                  <c:v>37027</c:v>
                </c:pt>
                <c:pt idx="93">
                  <c:v>37028</c:v>
                </c:pt>
                <c:pt idx="94">
                  <c:v>37029</c:v>
                </c:pt>
                <c:pt idx="95">
                  <c:v>37032</c:v>
                </c:pt>
                <c:pt idx="96">
                  <c:v>37033</c:v>
                </c:pt>
                <c:pt idx="97">
                  <c:v>37034</c:v>
                </c:pt>
                <c:pt idx="98">
                  <c:v>37035</c:v>
                </c:pt>
                <c:pt idx="99">
                  <c:v>37036</c:v>
                </c:pt>
                <c:pt idx="100">
                  <c:v>37039</c:v>
                </c:pt>
                <c:pt idx="101">
                  <c:v>37040</c:v>
                </c:pt>
                <c:pt idx="102">
                  <c:v>37041</c:v>
                </c:pt>
                <c:pt idx="103">
                  <c:v>37042</c:v>
                </c:pt>
                <c:pt idx="104">
                  <c:v>37043</c:v>
                </c:pt>
                <c:pt idx="105">
                  <c:v>37047</c:v>
                </c:pt>
                <c:pt idx="106">
                  <c:v>37048</c:v>
                </c:pt>
                <c:pt idx="107">
                  <c:v>37049</c:v>
                </c:pt>
                <c:pt idx="108">
                  <c:v>37050</c:v>
                </c:pt>
                <c:pt idx="109">
                  <c:v>37053</c:v>
                </c:pt>
                <c:pt idx="110">
                  <c:v>37054</c:v>
                </c:pt>
                <c:pt idx="111">
                  <c:v>37055</c:v>
                </c:pt>
                <c:pt idx="112">
                  <c:v>37056</c:v>
                </c:pt>
                <c:pt idx="113">
                  <c:v>37057</c:v>
                </c:pt>
                <c:pt idx="114">
                  <c:v>37060</c:v>
                </c:pt>
                <c:pt idx="115">
                  <c:v>37061</c:v>
                </c:pt>
                <c:pt idx="116">
                  <c:v>37062</c:v>
                </c:pt>
                <c:pt idx="117">
                  <c:v>37063</c:v>
                </c:pt>
                <c:pt idx="118">
                  <c:v>37064</c:v>
                </c:pt>
                <c:pt idx="119">
                  <c:v>37067</c:v>
                </c:pt>
                <c:pt idx="120">
                  <c:v>37068</c:v>
                </c:pt>
                <c:pt idx="121">
                  <c:v>37069</c:v>
                </c:pt>
                <c:pt idx="122">
                  <c:v>37070</c:v>
                </c:pt>
                <c:pt idx="123">
                  <c:v>37071</c:v>
                </c:pt>
                <c:pt idx="124">
                  <c:v>37074</c:v>
                </c:pt>
                <c:pt idx="125">
                  <c:v>37075</c:v>
                </c:pt>
                <c:pt idx="126">
                  <c:v>37076</c:v>
                </c:pt>
                <c:pt idx="127">
                  <c:v>37077</c:v>
                </c:pt>
                <c:pt idx="128">
                  <c:v>37078</c:v>
                </c:pt>
                <c:pt idx="129">
                  <c:v>37081</c:v>
                </c:pt>
                <c:pt idx="130">
                  <c:v>37082</c:v>
                </c:pt>
                <c:pt idx="131">
                  <c:v>37083</c:v>
                </c:pt>
                <c:pt idx="132">
                  <c:v>37084</c:v>
                </c:pt>
                <c:pt idx="133">
                  <c:v>37085</c:v>
                </c:pt>
                <c:pt idx="134">
                  <c:v>37088</c:v>
                </c:pt>
                <c:pt idx="135">
                  <c:v>37089</c:v>
                </c:pt>
                <c:pt idx="136">
                  <c:v>37090</c:v>
                </c:pt>
                <c:pt idx="137">
                  <c:v>37091</c:v>
                </c:pt>
                <c:pt idx="138">
                  <c:v>37092</c:v>
                </c:pt>
                <c:pt idx="139">
                  <c:v>37095</c:v>
                </c:pt>
                <c:pt idx="140">
                  <c:v>37096</c:v>
                </c:pt>
                <c:pt idx="141">
                  <c:v>37097</c:v>
                </c:pt>
                <c:pt idx="142">
                  <c:v>37098</c:v>
                </c:pt>
                <c:pt idx="143">
                  <c:v>37099</c:v>
                </c:pt>
                <c:pt idx="144">
                  <c:v>37102</c:v>
                </c:pt>
                <c:pt idx="145">
                  <c:v>37103</c:v>
                </c:pt>
                <c:pt idx="146">
                  <c:v>37104</c:v>
                </c:pt>
                <c:pt idx="147">
                  <c:v>37105</c:v>
                </c:pt>
                <c:pt idx="148">
                  <c:v>37106</c:v>
                </c:pt>
                <c:pt idx="149">
                  <c:v>37109</c:v>
                </c:pt>
                <c:pt idx="150">
                  <c:v>37110</c:v>
                </c:pt>
                <c:pt idx="151">
                  <c:v>37111</c:v>
                </c:pt>
                <c:pt idx="152">
                  <c:v>37112</c:v>
                </c:pt>
                <c:pt idx="153">
                  <c:v>37113</c:v>
                </c:pt>
                <c:pt idx="154">
                  <c:v>37116</c:v>
                </c:pt>
                <c:pt idx="155">
                  <c:v>37117</c:v>
                </c:pt>
                <c:pt idx="156">
                  <c:v>37118</c:v>
                </c:pt>
                <c:pt idx="157">
                  <c:v>37119</c:v>
                </c:pt>
                <c:pt idx="158">
                  <c:v>37120</c:v>
                </c:pt>
                <c:pt idx="159">
                  <c:v>37123</c:v>
                </c:pt>
                <c:pt idx="160">
                  <c:v>37124</c:v>
                </c:pt>
                <c:pt idx="161">
                  <c:v>37125</c:v>
                </c:pt>
                <c:pt idx="162">
                  <c:v>37126</c:v>
                </c:pt>
                <c:pt idx="163">
                  <c:v>37127</c:v>
                </c:pt>
                <c:pt idx="164">
                  <c:v>37130</c:v>
                </c:pt>
                <c:pt idx="165">
                  <c:v>37131</c:v>
                </c:pt>
                <c:pt idx="166">
                  <c:v>37132</c:v>
                </c:pt>
                <c:pt idx="167">
                  <c:v>37133</c:v>
                </c:pt>
                <c:pt idx="168">
                  <c:v>37134</c:v>
                </c:pt>
                <c:pt idx="169">
                  <c:v>37137</c:v>
                </c:pt>
                <c:pt idx="170">
                  <c:v>37138</c:v>
                </c:pt>
                <c:pt idx="171">
                  <c:v>37139</c:v>
                </c:pt>
                <c:pt idx="172">
                  <c:v>37140</c:v>
                </c:pt>
                <c:pt idx="173">
                  <c:v>37141</c:v>
                </c:pt>
                <c:pt idx="174">
                  <c:v>37144</c:v>
                </c:pt>
                <c:pt idx="175">
                  <c:v>37145</c:v>
                </c:pt>
                <c:pt idx="176">
                  <c:v>37146</c:v>
                </c:pt>
                <c:pt idx="177">
                  <c:v>37147</c:v>
                </c:pt>
                <c:pt idx="178">
                  <c:v>37148</c:v>
                </c:pt>
                <c:pt idx="179">
                  <c:v>37151</c:v>
                </c:pt>
                <c:pt idx="180">
                  <c:v>37152</c:v>
                </c:pt>
                <c:pt idx="181">
                  <c:v>37153</c:v>
                </c:pt>
                <c:pt idx="182">
                  <c:v>37154</c:v>
                </c:pt>
                <c:pt idx="183">
                  <c:v>37155</c:v>
                </c:pt>
                <c:pt idx="184">
                  <c:v>37158</c:v>
                </c:pt>
                <c:pt idx="185">
                  <c:v>37159</c:v>
                </c:pt>
                <c:pt idx="186">
                  <c:v>37160</c:v>
                </c:pt>
                <c:pt idx="187">
                  <c:v>37161</c:v>
                </c:pt>
                <c:pt idx="188">
                  <c:v>37162</c:v>
                </c:pt>
                <c:pt idx="189">
                  <c:v>37165</c:v>
                </c:pt>
                <c:pt idx="190">
                  <c:v>37166</c:v>
                </c:pt>
                <c:pt idx="191">
                  <c:v>37167</c:v>
                </c:pt>
                <c:pt idx="192">
                  <c:v>37168</c:v>
                </c:pt>
                <c:pt idx="193">
                  <c:v>37169</c:v>
                </c:pt>
                <c:pt idx="194">
                  <c:v>37172</c:v>
                </c:pt>
                <c:pt idx="195">
                  <c:v>37173</c:v>
                </c:pt>
                <c:pt idx="196">
                  <c:v>37174</c:v>
                </c:pt>
                <c:pt idx="197">
                  <c:v>37175</c:v>
                </c:pt>
                <c:pt idx="198">
                  <c:v>37176</c:v>
                </c:pt>
                <c:pt idx="199">
                  <c:v>37179</c:v>
                </c:pt>
                <c:pt idx="200">
                  <c:v>37180</c:v>
                </c:pt>
                <c:pt idx="201">
                  <c:v>37181</c:v>
                </c:pt>
                <c:pt idx="202">
                  <c:v>37182</c:v>
                </c:pt>
                <c:pt idx="203">
                  <c:v>37183</c:v>
                </c:pt>
                <c:pt idx="204">
                  <c:v>37187</c:v>
                </c:pt>
                <c:pt idx="205">
                  <c:v>37188</c:v>
                </c:pt>
                <c:pt idx="206">
                  <c:v>37189</c:v>
                </c:pt>
                <c:pt idx="207">
                  <c:v>37190</c:v>
                </c:pt>
                <c:pt idx="208">
                  <c:v>37193</c:v>
                </c:pt>
                <c:pt idx="209">
                  <c:v>37194</c:v>
                </c:pt>
                <c:pt idx="210">
                  <c:v>37195</c:v>
                </c:pt>
                <c:pt idx="211">
                  <c:v>37196</c:v>
                </c:pt>
                <c:pt idx="212">
                  <c:v>37197</c:v>
                </c:pt>
                <c:pt idx="213">
                  <c:v>37200</c:v>
                </c:pt>
                <c:pt idx="214">
                  <c:v>37201</c:v>
                </c:pt>
                <c:pt idx="215">
                  <c:v>37202</c:v>
                </c:pt>
                <c:pt idx="216">
                  <c:v>37203</c:v>
                </c:pt>
                <c:pt idx="217">
                  <c:v>37204</c:v>
                </c:pt>
                <c:pt idx="218">
                  <c:v>37207</c:v>
                </c:pt>
                <c:pt idx="219">
                  <c:v>37208</c:v>
                </c:pt>
                <c:pt idx="220">
                  <c:v>37209</c:v>
                </c:pt>
                <c:pt idx="221">
                  <c:v>37210</c:v>
                </c:pt>
                <c:pt idx="222">
                  <c:v>37211</c:v>
                </c:pt>
                <c:pt idx="223">
                  <c:v>37214</c:v>
                </c:pt>
                <c:pt idx="224">
                  <c:v>37215</c:v>
                </c:pt>
                <c:pt idx="225">
                  <c:v>37216</c:v>
                </c:pt>
                <c:pt idx="226">
                  <c:v>37217</c:v>
                </c:pt>
                <c:pt idx="227">
                  <c:v>37218</c:v>
                </c:pt>
                <c:pt idx="228">
                  <c:v>37221</c:v>
                </c:pt>
                <c:pt idx="229">
                  <c:v>37222</c:v>
                </c:pt>
                <c:pt idx="230">
                  <c:v>37223</c:v>
                </c:pt>
                <c:pt idx="231">
                  <c:v>37224</c:v>
                </c:pt>
                <c:pt idx="232">
                  <c:v>37225</c:v>
                </c:pt>
                <c:pt idx="233">
                  <c:v>37228</c:v>
                </c:pt>
                <c:pt idx="234">
                  <c:v>37229</c:v>
                </c:pt>
                <c:pt idx="235">
                  <c:v>37230</c:v>
                </c:pt>
                <c:pt idx="236">
                  <c:v>37231</c:v>
                </c:pt>
                <c:pt idx="237">
                  <c:v>37232</c:v>
                </c:pt>
                <c:pt idx="238">
                  <c:v>37235</c:v>
                </c:pt>
                <c:pt idx="239">
                  <c:v>37236</c:v>
                </c:pt>
                <c:pt idx="240">
                  <c:v>37237</c:v>
                </c:pt>
                <c:pt idx="241">
                  <c:v>37238</c:v>
                </c:pt>
                <c:pt idx="242">
                  <c:v>37239</c:v>
                </c:pt>
                <c:pt idx="243">
                  <c:v>37242</c:v>
                </c:pt>
                <c:pt idx="244">
                  <c:v>37243</c:v>
                </c:pt>
                <c:pt idx="245">
                  <c:v>37244</c:v>
                </c:pt>
                <c:pt idx="246">
                  <c:v>37245</c:v>
                </c:pt>
                <c:pt idx="247">
                  <c:v>37246</c:v>
                </c:pt>
                <c:pt idx="248">
                  <c:v>37249</c:v>
                </c:pt>
                <c:pt idx="249">
                  <c:v>37252</c:v>
                </c:pt>
                <c:pt idx="250">
                  <c:v>37253</c:v>
                </c:pt>
                <c:pt idx="251">
                  <c:v>37256</c:v>
                </c:pt>
                <c:pt idx="252">
                  <c:v>37259</c:v>
                </c:pt>
                <c:pt idx="253">
                  <c:v>37260</c:v>
                </c:pt>
                <c:pt idx="254">
                  <c:v>37263</c:v>
                </c:pt>
                <c:pt idx="255">
                  <c:v>37264</c:v>
                </c:pt>
                <c:pt idx="256">
                  <c:v>37265</c:v>
                </c:pt>
                <c:pt idx="257">
                  <c:v>37266</c:v>
                </c:pt>
                <c:pt idx="258">
                  <c:v>37267</c:v>
                </c:pt>
                <c:pt idx="259">
                  <c:v>37270</c:v>
                </c:pt>
                <c:pt idx="260">
                  <c:v>37271</c:v>
                </c:pt>
                <c:pt idx="261">
                  <c:v>37272</c:v>
                </c:pt>
                <c:pt idx="262">
                  <c:v>37273</c:v>
                </c:pt>
                <c:pt idx="263">
                  <c:v>37274</c:v>
                </c:pt>
                <c:pt idx="264">
                  <c:v>37277</c:v>
                </c:pt>
                <c:pt idx="265">
                  <c:v>37278</c:v>
                </c:pt>
                <c:pt idx="266">
                  <c:v>37279</c:v>
                </c:pt>
                <c:pt idx="267">
                  <c:v>37280</c:v>
                </c:pt>
                <c:pt idx="268">
                  <c:v>37281</c:v>
                </c:pt>
                <c:pt idx="269">
                  <c:v>37284</c:v>
                </c:pt>
                <c:pt idx="270">
                  <c:v>37285</c:v>
                </c:pt>
                <c:pt idx="271">
                  <c:v>37286</c:v>
                </c:pt>
                <c:pt idx="272">
                  <c:v>37287</c:v>
                </c:pt>
                <c:pt idx="273">
                  <c:v>37288</c:v>
                </c:pt>
                <c:pt idx="274">
                  <c:v>37291</c:v>
                </c:pt>
                <c:pt idx="275">
                  <c:v>37292</c:v>
                </c:pt>
                <c:pt idx="276">
                  <c:v>37294</c:v>
                </c:pt>
                <c:pt idx="277">
                  <c:v>37295</c:v>
                </c:pt>
                <c:pt idx="278">
                  <c:v>37298</c:v>
                </c:pt>
                <c:pt idx="279">
                  <c:v>37299</c:v>
                </c:pt>
                <c:pt idx="280">
                  <c:v>37300</c:v>
                </c:pt>
                <c:pt idx="281">
                  <c:v>37301</c:v>
                </c:pt>
                <c:pt idx="282">
                  <c:v>37302</c:v>
                </c:pt>
                <c:pt idx="283">
                  <c:v>37305</c:v>
                </c:pt>
                <c:pt idx="284">
                  <c:v>37306</c:v>
                </c:pt>
                <c:pt idx="285">
                  <c:v>37307</c:v>
                </c:pt>
                <c:pt idx="286">
                  <c:v>37308</c:v>
                </c:pt>
                <c:pt idx="287">
                  <c:v>37309</c:v>
                </c:pt>
                <c:pt idx="288">
                  <c:v>37312</c:v>
                </c:pt>
                <c:pt idx="289">
                  <c:v>37313</c:v>
                </c:pt>
                <c:pt idx="290">
                  <c:v>37314</c:v>
                </c:pt>
                <c:pt idx="291">
                  <c:v>37315</c:v>
                </c:pt>
                <c:pt idx="292">
                  <c:v>37316</c:v>
                </c:pt>
                <c:pt idx="293">
                  <c:v>37319</c:v>
                </c:pt>
                <c:pt idx="294">
                  <c:v>37320</c:v>
                </c:pt>
                <c:pt idx="295">
                  <c:v>37321</c:v>
                </c:pt>
                <c:pt idx="296">
                  <c:v>37322</c:v>
                </c:pt>
                <c:pt idx="297">
                  <c:v>37323</c:v>
                </c:pt>
                <c:pt idx="298">
                  <c:v>37326</c:v>
                </c:pt>
                <c:pt idx="299">
                  <c:v>37327</c:v>
                </c:pt>
                <c:pt idx="300">
                  <c:v>37328</c:v>
                </c:pt>
                <c:pt idx="301">
                  <c:v>37329</c:v>
                </c:pt>
                <c:pt idx="302">
                  <c:v>37330</c:v>
                </c:pt>
                <c:pt idx="303">
                  <c:v>37333</c:v>
                </c:pt>
                <c:pt idx="304">
                  <c:v>37334</c:v>
                </c:pt>
                <c:pt idx="305">
                  <c:v>37335</c:v>
                </c:pt>
                <c:pt idx="306">
                  <c:v>37336</c:v>
                </c:pt>
                <c:pt idx="307">
                  <c:v>37337</c:v>
                </c:pt>
                <c:pt idx="308">
                  <c:v>37340</c:v>
                </c:pt>
                <c:pt idx="309">
                  <c:v>37341</c:v>
                </c:pt>
                <c:pt idx="310">
                  <c:v>37342</c:v>
                </c:pt>
                <c:pt idx="311">
                  <c:v>37343</c:v>
                </c:pt>
                <c:pt idx="312">
                  <c:v>37348</c:v>
                </c:pt>
                <c:pt idx="313">
                  <c:v>37349</c:v>
                </c:pt>
                <c:pt idx="314">
                  <c:v>37350</c:v>
                </c:pt>
                <c:pt idx="315">
                  <c:v>37351</c:v>
                </c:pt>
                <c:pt idx="316">
                  <c:v>37354</c:v>
                </c:pt>
                <c:pt idx="317">
                  <c:v>37355</c:v>
                </c:pt>
                <c:pt idx="318">
                  <c:v>37356</c:v>
                </c:pt>
                <c:pt idx="319">
                  <c:v>37357</c:v>
                </c:pt>
                <c:pt idx="320">
                  <c:v>37358</c:v>
                </c:pt>
                <c:pt idx="321">
                  <c:v>37361</c:v>
                </c:pt>
                <c:pt idx="322">
                  <c:v>37362</c:v>
                </c:pt>
                <c:pt idx="323">
                  <c:v>37363</c:v>
                </c:pt>
                <c:pt idx="324">
                  <c:v>37364</c:v>
                </c:pt>
                <c:pt idx="325">
                  <c:v>37365</c:v>
                </c:pt>
                <c:pt idx="326">
                  <c:v>37368</c:v>
                </c:pt>
                <c:pt idx="327">
                  <c:v>37369</c:v>
                </c:pt>
                <c:pt idx="328">
                  <c:v>37370</c:v>
                </c:pt>
                <c:pt idx="329">
                  <c:v>37372</c:v>
                </c:pt>
                <c:pt idx="330">
                  <c:v>37375</c:v>
                </c:pt>
                <c:pt idx="331">
                  <c:v>37376</c:v>
                </c:pt>
                <c:pt idx="332">
                  <c:v>37377</c:v>
                </c:pt>
                <c:pt idx="333">
                  <c:v>37378</c:v>
                </c:pt>
                <c:pt idx="334">
                  <c:v>37379</c:v>
                </c:pt>
                <c:pt idx="335">
                  <c:v>37382</c:v>
                </c:pt>
                <c:pt idx="336">
                  <c:v>37383</c:v>
                </c:pt>
                <c:pt idx="337">
                  <c:v>37384</c:v>
                </c:pt>
                <c:pt idx="338">
                  <c:v>37385</c:v>
                </c:pt>
                <c:pt idx="339">
                  <c:v>37386</c:v>
                </c:pt>
                <c:pt idx="340">
                  <c:v>37389</c:v>
                </c:pt>
                <c:pt idx="341">
                  <c:v>37390</c:v>
                </c:pt>
                <c:pt idx="342">
                  <c:v>37391</c:v>
                </c:pt>
                <c:pt idx="343">
                  <c:v>37392</c:v>
                </c:pt>
                <c:pt idx="344">
                  <c:v>37393</c:v>
                </c:pt>
                <c:pt idx="345">
                  <c:v>37396</c:v>
                </c:pt>
                <c:pt idx="346">
                  <c:v>37397</c:v>
                </c:pt>
                <c:pt idx="347">
                  <c:v>37398</c:v>
                </c:pt>
                <c:pt idx="348">
                  <c:v>37399</c:v>
                </c:pt>
                <c:pt idx="349">
                  <c:v>37400</c:v>
                </c:pt>
                <c:pt idx="350">
                  <c:v>37403</c:v>
                </c:pt>
                <c:pt idx="351">
                  <c:v>37404</c:v>
                </c:pt>
                <c:pt idx="352">
                  <c:v>37405</c:v>
                </c:pt>
                <c:pt idx="353">
                  <c:v>37406</c:v>
                </c:pt>
                <c:pt idx="354">
                  <c:v>37407</c:v>
                </c:pt>
                <c:pt idx="355">
                  <c:v>37411</c:v>
                </c:pt>
                <c:pt idx="356">
                  <c:v>37412</c:v>
                </c:pt>
                <c:pt idx="357">
                  <c:v>37413</c:v>
                </c:pt>
                <c:pt idx="358">
                  <c:v>37414</c:v>
                </c:pt>
                <c:pt idx="359">
                  <c:v>37417</c:v>
                </c:pt>
                <c:pt idx="360">
                  <c:v>37418</c:v>
                </c:pt>
                <c:pt idx="361">
                  <c:v>37419</c:v>
                </c:pt>
                <c:pt idx="362">
                  <c:v>37420</c:v>
                </c:pt>
                <c:pt idx="363">
                  <c:v>37421</c:v>
                </c:pt>
                <c:pt idx="364">
                  <c:v>37424</c:v>
                </c:pt>
                <c:pt idx="365">
                  <c:v>37425</c:v>
                </c:pt>
                <c:pt idx="366">
                  <c:v>37426</c:v>
                </c:pt>
                <c:pt idx="367">
                  <c:v>37427</c:v>
                </c:pt>
                <c:pt idx="368">
                  <c:v>37428</c:v>
                </c:pt>
                <c:pt idx="369">
                  <c:v>37431</c:v>
                </c:pt>
                <c:pt idx="370">
                  <c:v>37432</c:v>
                </c:pt>
                <c:pt idx="371">
                  <c:v>37433</c:v>
                </c:pt>
                <c:pt idx="372">
                  <c:v>37434</c:v>
                </c:pt>
                <c:pt idx="373">
                  <c:v>37435</c:v>
                </c:pt>
                <c:pt idx="374">
                  <c:v>37438</c:v>
                </c:pt>
                <c:pt idx="375">
                  <c:v>37439</c:v>
                </c:pt>
                <c:pt idx="376">
                  <c:v>37440</c:v>
                </c:pt>
                <c:pt idx="377">
                  <c:v>37441</c:v>
                </c:pt>
                <c:pt idx="378">
                  <c:v>37442</c:v>
                </c:pt>
                <c:pt idx="379">
                  <c:v>37445</c:v>
                </c:pt>
                <c:pt idx="380">
                  <c:v>37446</c:v>
                </c:pt>
                <c:pt idx="381">
                  <c:v>37447</c:v>
                </c:pt>
                <c:pt idx="382">
                  <c:v>37448</c:v>
                </c:pt>
                <c:pt idx="383">
                  <c:v>37449</c:v>
                </c:pt>
                <c:pt idx="384">
                  <c:v>37452</c:v>
                </c:pt>
                <c:pt idx="385">
                  <c:v>37453</c:v>
                </c:pt>
                <c:pt idx="386">
                  <c:v>37454</c:v>
                </c:pt>
                <c:pt idx="387">
                  <c:v>37455</c:v>
                </c:pt>
                <c:pt idx="388">
                  <c:v>37456</c:v>
                </c:pt>
                <c:pt idx="389">
                  <c:v>37459</c:v>
                </c:pt>
                <c:pt idx="390">
                  <c:v>37460</c:v>
                </c:pt>
                <c:pt idx="391">
                  <c:v>37461</c:v>
                </c:pt>
                <c:pt idx="392">
                  <c:v>37462</c:v>
                </c:pt>
                <c:pt idx="393">
                  <c:v>37463</c:v>
                </c:pt>
                <c:pt idx="394">
                  <c:v>37466</c:v>
                </c:pt>
                <c:pt idx="395">
                  <c:v>37467</c:v>
                </c:pt>
                <c:pt idx="396">
                  <c:v>37468</c:v>
                </c:pt>
                <c:pt idx="397">
                  <c:v>37469</c:v>
                </c:pt>
                <c:pt idx="398">
                  <c:v>37470</c:v>
                </c:pt>
                <c:pt idx="399">
                  <c:v>37473</c:v>
                </c:pt>
                <c:pt idx="400">
                  <c:v>37474</c:v>
                </c:pt>
                <c:pt idx="401">
                  <c:v>37475</c:v>
                </c:pt>
                <c:pt idx="402">
                  <c:v>37476</c:v>
                </c:pt>
                <c:pt idx="403">
                  <c:v>37477</c:v>
                </c:pt>
                <c:pt idx="404">
                  <c:v>37480</c:v>
                </c:pt>
                <c:pt idx="405">
                  <c:v>37481</c:v>
                </c:pt>
                <c:pt idx="406">
                  <c:v>37482</c:v>
                </c:pt>
                <c:pt idx="407">
                  <c:v>37483</c:v>
                </c:pt>
                <c:pt idx="408">
                  <c:v>37484</c:v>
                </c:pt>
                <c:pt idx="409">
                  <c:v>37487</c:v>
                </c:pt>
                <c:pt idx="410">
                  <c:v>37488</c:v>
                </c:pt>
                <c:pt idx="411">
                  <c:v>37489</c:v>
                </c:pt>
                <c:pt idx="412">
                  <c:v>37490</c:v>
                </c:pt>
                <c:pt idx="413">
                  <c:v>37491</c:v>
                </c:pt>
                <c:pt idx="414">
                  <c:v>37494</c:v>
                </c:pt>
                <c:pt idx="415">
                  <c:v>37495</c:v>
                </c:pt>
                <c:pt idx="416">
                  <c:v>37496</c:v>
                </c:pt>
                <c:pt idx="417">
                  <c:v>37497</c:v>
                </c:pt>
                <c:pt idx="418">
                  <c:v>37498</c:v>
                </c:pt>
                <c:pt idx="419">
                  <c:v>37501</c:v>
                </c:pt>
                <c:pt idx="420">
                  <c:v>37502</c:v>
                </c:pt>
                <c:pt idx="421">
                  <c:v>37503</c:v>
                </c:pt>
                <c:pt idx="422">
                  <c:v>37504</c:v>
                </c:pt>
                <c:pt idx="423">
                  <c:v>37505</c:v>
                </c:pt>
                <c:pt idx="424">
                  <c:v>37508</c:v>
                </c:pt>
                <c:pt idx="425">
                  <c:v>37509</c:v>
                </c:pt>
                <c:pt idx="426">
                  <c:v>37510</c:v>
                </c:pt>
                <c:pt idx="427">
                  <c:v>37511</c:v>
                </c:pt>
                <c:pt idx="428">
                  <c:v>37512</c:v>
                </c:pt>
                <c:pt idx="429">
                  <c:v>37515</c:v>
                </c:pt>
                <c:pt idx="430">
                  <c:v>37516</c:v>
                </c:pt>
                <c:pt idx="431">
                  <c:v>37517</c:v>
                </c:pt>
                <c:pt idx="432">
                  <c:v>37518</c:v>
                </c:pt>
                <c:pt idx="433">
                  <c:v>37519</c:v>
                </c:pt>
                <c:pt idx="434">
                  <c:v>37522</c:v>
                </c:pt>
                <c:pt idx="435">
                  <c:v>37523</c:v>
                </c:pt>
                <c:pt idx="436">
                  <c:v>37524</c:v>
                </c:pt>
                <c:pt idx="437">
                  <c:v>37525</c:v>
                </c:pt>
                <c:pt idx="438">
                  <c:v>37526</c:v>
                </c:pt>
                <c:pt idx="439">
                  <c:v>37529</c:v>
                </c:pt>
                <c:pt idx="440">
                  <c:v>37530</c:v>
                </c:pt>
                <c:pt idx="441">
                  <c:v>37531</c:v>
                </c:pt>
                <c:pt idx="442">
                  <c:v>37532</c:v>
                </c:pt>
                <c:pt idx="443">
                  <c:v>37533</c:v>
                </c:pt>
                <c:pt idx="444">
                  <c:v>37536</c:v>
                </c:pt>
                <c:pt idx="445">
                  <c:v>37537</c:v>
                </c:pt>
                <c:pt idx="446">
                  <c:v>37538</c:v>
                </c:pt>
                <c:pt idx="447">
                  <c:v>37539</c:v>
                </c:pt>
                <c:pt idx="448">
                  <c:v>37540</c:v>
                </c:pt>
                <c:pt idx="449">
                  <c:v>37543</c:v>
                </c:pt>
                <c:pt idx="450">
                  <c:v>37544</c:v>
                </c:pt>
                <c:pt idx="451">
                  <c:v>37545</c:v>
                </c:pt>
                <c:pt idx="452">
                  <c:v>37546</c:v>
                </c:pt>
                <c:pt idx="453">
                  <c:v>37547</c:v>
                </c:pt>
                <c:pt idx="454">
                  <c:v>37550</c:v>
                </c:pt>
                <c:pt idx="455">
                  <c:v>37551</c:v>
                </c:pt>
                <c:pt idx="456">
                  <c:v>37552</c:v>
                </c:pt>
                <c:pt idx="457">
                  <c:v>37553</c:v>
                </c:pt>
                <c:pt idx="458">
                  <c:v>37554</c:v>
                </c:pt>
                <c:pt idx="459">
                  <c:v>37558</c:v>
                </c:pt>
                <c:pt idx="460">
                  <c:v>37559</c:v>
                </c:pt>
                <c:pt idx="461">
                  <c:v>37560</c:v>
                </c:pt>
                <c:pt idx="462">
                  <c:v>37561</c:v>
                </c:pt>
                <c:pt idx="463">
                  <c:v>37564</c:v>
                </c:pt>
                <c:pt idx="464">
                  <c:v>37565</c:v>
                </c:pt>
                <c:pt idx="465">
                  <c:v>37566</c:v>
                </c:pt>
                <c:pt idx="466">
                  <c:v>37567</c:v>
                </c:pt>
                <c:pt idx="467">
                  <c:v>37568</c:v>
                </c:pt>
                <c:pt idx="468">
                  <c:v>37571</c:v>
                </c:pt>
                <c:pt idx="469">
                  <c:v>37572</c:v>
                </c:pt>
                <c:pt idx="470">
                  <c:v>37573</c:v>
                </c:pt>
                <c:pt idx="471">
                  <c:v>37574</c:v>
                </c:pt>
                <c:pt idx="472">
                  <c:v>37575</c:v>
                </c:pt>
                <c:pt idx="473">
                  <c:v>37578</c:v>
                </c:pt>
                <c:pt idx="474">
                  <c:v>37579</c:v>
                </c:pt>
                <c:pt idx="475">
                  <c:v>37580</c:v>
                </c:pt>
                <c:pt idx="476">
                  <c:v>37581</c:v>
                </c:pt>
                <c:pt idx="477">
                  <c:v>37582</c:v>
                </c:pt>
                <c:pt idx="478">
                  <c:v>37585</c:v>
                </c:pt>
                <c:pt idx="479">
                  <c:v>37586</c:v>
                </c:pt>
                <c:pt idx="480">
                  <c:v>37587</c:v>
                </c:pt>
                <c:pt idx="481">
                  <c:v>37588</c:v>
                </c:pt>
                <c:pt idx="482">
                  <c:v>37589</c:v>
                </c:pt>
                <c:pt idx="483">
                  <c:v>37592</c:v>
                </c:pt>
                <c:pt idx="484">
                  <c:v>37593</c:v>
                </c:pt>
                <c:pt idx="485">
                  <c:v>37594</c:v>
                </c:pt>
                <c:pt idx="486">
                  <c:v>37595</c:v>
                </c:pt>
                <c:pt idx="487">
                  <c:v>37596</c:v>
                </c:pt>
                <c:pt idx="488">
                  <c:v>37599</c:v>
                </c:pt>
                <c:pt idx="489">
                  <c:v>37600</c:v>
                </c:pt>
                <c:pt idx="490">
                  <c:v>37601</c:v>
                </c:pt>
                <c:pt idx="491">
                  <c:v>37602</c:v>
                </c:pt>
                <c:pt idx="492">
                  <c:v>37603</c:v>
                </c:pt>
                <c:pt idx="493">
                  <c:v>37606</c:v>
                </c:pt>
                <c:pt idx="494">
                  <c:v>37607</c:v>
                </c:pt>
                <c:pt idx="495">
                  <c:v>37608</c:v>
                </c:pt>
                <c:pt idx="496">
                  <c:v>37609</c:v>
                </c:pt>
                <c:pt idx="497">
                  <c:v>37610</c:v>
                </c:pt>
                <c:pt idx="498">
                  <c:v>37613</c:v>
                </c:pt>
                <c:pt idx="499">
                  <c:v>37614</c:v>
                </c:pt>
                <c:pt idx="500">
                  <c:v>37617</c:v>
                </c:pt>
                <c:pt idx="501">
                  <c:v>37620</c:v>
                </c:pt>
                <c:pt idx="502">
                  <c:v>37621</c:v>
                </c:pt>
                <c:pt idx="503">
                  <c:v>37624</c:v>
                </c:pt>
                <c:pt idx="504">
                  <c:v>37627</c:v>
                </c:pt>
                <c:pt idx="505">
                  <c:v>37628</c:v>
                </c:pt>
                <c:pt idx="506">
                  <c:v>37629</c:v>
                </c:pt>
                <c:pt idx="507">
                  <c:v>37630</c:v>
                </c:pt>
                <c:pt idx="508">
                  <c:v>37631</c:v>
                </c:pt>
                <c:pt idx="509">
                  <c:v>37634</c:v>
                </c:pt>
                <c:pt idx="510">
                  <c:v>37635</c:v>
                </c:pt>
                <c:pt idx="511">
                  <c:v>37636</c:v>
                </c:pt>
                <c:pt idx="512">
                  <c:v>37637</c:v>
                </c:pt>
                <c:pt idx="513">
                  <c:v>37638</c:v>
                </c:pt>
                <c:pt idx="514">
                  <c:v>37641</c:v>
                </c:pt>
                <c:pt idx="515">
                  <c:v>37642</c:v>
                </c:pt>
                <c:pt idx="516">
                  <c:v>37643</c:v>
                </c:pt>
                <c:pt idx="517">
                  <c:v>37644</c:v>
                </c:pt>
                <c:pt idx="518">
                  <c:v>37645</c:v>
                </c:pt>
                <c:pt idx="519">
                  <c:v>37648</c:v>
                </c:pt>
                <c:pt idx="520">
                  <c:v>37649</c:v>
                </c:pt>
                <c:pt idx="521">
                  <c:v>37650</c:v>
                </c:pt>
                <c:pt idx="522">
                  <c:v>37651</c:v>
                </c:pt>
                <c:pt idx="523">
                  <c:v>37652</c:v>
                </c:pt>
                <c:pt idx="524">
                  <c:v>37655</c:v>
                </c:pt>
                <c:pt idx="525">
                  <c:v>37656</c:v>
                </c:pt>
                <c:pt idx="526">
                  <c:v>37657</c:v>
                </c:pt>
                <c:pt idx="527">
                  <c:v>37659</c:v>
                </c:pt>
                <c:pt idx="528">
                  <c:v>37662</c:v>
                </c:pt>
                <c:pt idx="529">
                  <c:v>37663</c:v>
                </c:pt>
                <c:pt idx="530">
                  <c:v>37664</c:v>
                </c:pt>
                <c:pt idx="531">
                  <c:v>37665</c:v>
                </c:pt>
                <c:pt idx="532">
                  <c:v>37666</c:v>
                </c:pt>
                <c:pt idx="533">
                  <c:v>37669</c:v>
                </c:pt>
                <c:pt idx="534">
                  <c:v>37670</c:v>
                </c:pt>
                <c:pt idx="535">
                  <c:v>37671</c:v>
                </c:pt>
                <c:pt idx="536">
                  <c:v>37672</c:v>
                </c:pt>
                <c:pt idx="537">
                  <c:v>37673</c:v>
                </c:pt>
                <c:pt idx="538">
                  <c:v>37676</c:v>
                </c:pt>
                <c:pt idx="539">
                  <c:v>37677</c:v>
                </c:pt>
                <c:pt idx="540">
                  <c:v>37678</c:v>
                </c:pt>
                <c:pt idx="541">
                  <c:v>37679</c:v>
                </c:pt>
                <c:pt idx="542">
                  <c:v>37680</c:v>
                </c:pt>
                <c:pt idx="543">
                  <c:v>37683</c:v>
                </c:pt>
                <c:pt idx="544">
                  <c:v>37684</c:v>
                </c:pt>
                <c:pt idx="545">
                  <c:v>37685</c:v>
                </c:pt>
                <c:pt idx="546">
                  <c:v>37686</c:v>
                </c:pt>
                <c:pt idx="547">
                  <c:v>37687</c:v>
                </c:pt>
                <c:pt idx="548">
                  <c:v>37690</c:v>
                </c:pt>
                <c:pt idx="549">
                  <c:v>37691</c:v>
                </c:pt>
                <c:pt idx="550">
                  <c:v>37692</c:v>
                </c:pt>
                <c:pt idx="551">
                  <c:v>37693</c:v>
                </c:pt>
                <c:pt idx="552">
                  <c:v>37694</c:v>
                </c:pt>
                <c:pt idx="553">
                  <c:v>37697</c:v>
                </c:pt>
                <c:pt idx="554">
                  <c:v>37698</c:v>
                </c:pt>
                <c:pt idx="555">
                  <c:v>37699</c:v>
                </c:pt>
                <c:pt idx="556">
                  <c:v>37700</c:v>
                </c:pt>
                <c:pt idx="557">
                  <c:v>37701</c:v>
                </c:pt>
                <c:pt idx="558">
                  <c:v>37704</c:v>
                </c:pt>
                <c:pt idx="559">
                  <c:v>37705</c:v>
                </c:pt>
                <c:pt idx="560">
                  <c:v>37706</c:v>
                </c:pt>
                <c:pt idx="561">
                  <c:v>37707</c:v>
                </c:pt>
                <c:pt idx="562">
                  <c:v>37708</c:v>
                </c:pt>
                <c:pt idx="563">
                  <c:v>37711</c:v>
                </c:pt>
                <c:pt idx="564">
                  <c:v>37712</c:v>
                </c:pt>
                <c:pt idx="565">
                  <c:v>37713</c:v>
                </c:pt>
                <c:pt idx="566">
                  <c:v>37714</c:v>
                </c:pt>
                <c:pt idx="567">
                  <c:v>37715</c:v>
                </c:pt>
                <c:pt idx="568">
                  <c:v>37718</c:v>
                </c:pt>
                <c:pt idx="569">
                  <c:v>37719</c:v>
                </c:pt>
                <c:pt idx="570">
                  <c:v>37720</c:v>
                </c:pt>
                <c:pt idx="571">
                  <c:v>37721</c:v>
                </c:pt>
                <c:pt idx="572">
                  <c:v>37722</c:v>
                </c:pt>
                <c:pt idx="573">
                  <c:v>37725</c:v>
                </c:pt>
                <c:pt idx="574">
                  <c:v>37726</c:v>
                </c:pt>
                <c:pt idx="575">
                  <c:v>37727</c:v>
                </c:pt>
                <c:pt idx="576">
                  <c:v>37728</c:v>
                </c:pt>
                <c:pt idx="577">
                  <c:v>37733</c:v>
                </c:pt>
                <c:pt idx="578">
                  <c:v>37734</c:v>
                </c:pt>
                <c:pt idx="579">
                  <c:v>37735</c:v>
                </c:pt>
                <c:pt idx="580">
                  <c:v>37739</c:v>
                </c:pt>
                <c:pt idx="581">
                  <c:v>37740</c:v>
                </c:pt>
                <c:pt idx="582">
                  <c:v>37741</c:v>
                </c:pt>
                <c:pt idx="583">
                  <c:v>37742</c:v>
                </c:pt>
                <c:pt idx="584">
                  <c:v>37743</c:v>
                </c:pt>
                <c:pt idx="585">
                  <c:v>37746</c:v>
                </c:pt>
                <c:pt idx="586">
                  <c:v>37747</c:v>
                </c:pt>
                <c:pt idx="587">
                  <c:v>37748</c:v>
                </c:pt>
                <c:pt idx="588">
                  <c:v>37749</c:v>
                </c:pt>
                <c:pt idx="589">
                  <c:v>37750</c:v>
                </c:pt>
                <c:pt idx="590">
                  <c:v>37753</c:v>
                </c:pt>
                <c:pt idx="591">
                  <c:v>37754</c:v>
                </c:pt>
                <c:pt idx="592">
                  <c:v>37755</c:v>
                </c:pt>
                <c:pt idx="593">
                  <c:v>37756</c:v>
                </c:pt>
                <c:pt idx="594">
                  <c:v>37757</c:v>
                </c:pt>
                <c:pt idx="595">
                  <c:v>37760</c:v>
                </c:pt>
                <c:pt idx="596">
                  <c:v>37761</c:v>
                </c:pt>
                <c:pt idx="597">
                  <c:v>37762</c:v>
                </c:pt>
                <c:pt idx="598">
                  <c:v>37763</c:v>
                </c:pt>
                <c:pt idx="599">
                  <c:v>37764</c:v>
                </c:pt>
                <c:pt idx="600">
                  <c:v>37767</c:v>
                </c:pt>
                <c:pt idx="601">
                  <c:v>37768</c:v>
                </c:pt>
                <c:pt idx="602">
                  <c:v>37769</c:v>
                </c:pt>
                <c:pt idx="603">
                  <c:v>37770</c:v>
                </c:pt>
                <c:pt idx="604">
                  <c:v>37771</c:v>
                </c:pt>
                <c:pt idx="605">
                  <c:v>37775</c:v>
                </c:pt>
                <c:pt idx="606">
                  <c:v>37776</c:v>
                </c:pt>
                <c:pt idx="607">
                  <c:v>37777</c:v>
                </c:pt>
                <c:pt idx="608">
                  <c:v>37778</c:v>
                </c:pt>
                <c:pt idx="609">
                  <c:v>37781</c:v>
                </c:pt>
                <c:pt idx="610">
                  <c:v>37782</c:v>
                </c:pt>
                <c:pt idx="611">
                  <c:v>37783</c:v>
                </c:pt>
                <c:pt idx="612">
                  <c:v>37784</c:v>
                </c:pt>
                <c:pt idx="613">
                  <c:v>37785</c:v>
                </c:pt>
                <c:pt idx="614">
                  <c:v>37788</c:v>
                </c:pt>
                <c:pt idx="615">
                  <c:v>37789</c:v>
                </c:pt>
                <c:pt idx="616">
                  <c:v>37790</c:v>
                </c:pt>
                <c:pt idx="617">
                  <c:v>37791</c:v>
                </c:pt>
                <c:pt idx="618">
                  <c:v>37792</c:v>
                </c:pt>
                <c:pt idx="619">
                  <c:v>37795</c:v>
                </c:pt>
                <c:pt idx="620">
                  <c:v>37796</c:v>
                </c:pt>
                <c:pt idx="621">
                  <c:v>37797</c:v>
                </c:pt>
                <c:pt idx="622">
                  <c:v>37798</c:v>
                </c:pt>
                <c:pt idx="623">
                  <c:v>37799</c:v>
                </c:pt>
                <c:pt idx="624">
                  <c:v>37802</c:v>
                </c:pt>
                <c:pt idx="625">
                  <c:v>37803</c:v>
                </c:pt>
                <c:pt idx="626">
                  <c:v>37804</c:v>
                </c:pt>
                <c:pt idx="627">
                  <c:v>37805</c:v>
                </c:pt>
                <c:pt idx="628">
                  <c:v>37806</c:v>
                </c:pt>
                <c:pt idx="629">
                  <c:v>37809</c:v>
                </c:pt>
                <c:pt idx="630">
                  <c:v>37810</c:v>
                </c:pt>
                <c:pt idx="631">
                  <c:v>37811</c:v>
                </c:pt>
                <c:pt idx="632">
                  <c:v>37812</c:v>
                </c:pt>
                <c:pt idx="633">
                  <c:v>37813</c:v>
                </c:pt>
                <c:pt idx="634">
                  <c:v>37816</c:v>
                </c:pt>
                <c:pt idx="635">
                  <c:v>37817</c:v>
                </c:pt>
                <c:pt idx="636">
                  <c:v>37818</c:v>
                </c:pt>
                <c:pt idx="637">
                  <c:v>37819</c:v>
                </c:pt>
                <c:pt idx="638">
                  <c:v>37820</c:v>
                </c:pt>
                <c:pt idx="639">
                  <c:v>37823</c:v>
                </c:pt>
                <c:pt idx="640">
                  <c:v>37824</c:v>
                </c:pt>
                <c:pt idx="641">
                  <c:v>37825</c:v>
                </c:pt>
                <c:pt idx="642">
                  <c:v>37826</c:v>
                </c:pt>
                <c:pt idx="643">
                  <c:v>37827</c:v>
                </c:pt>
                <c:pt idx="644">
                  <c:v>37830</c:v>
                </c:pt>
                <c:pt idx="645">
                  <c:v>37831</c:v>
                </c:pt>
                <c:pt idx="646">
                  <c:v>37832</c:v>
                </c:pt>
                <c:pt idx="647">
                  <c:v>37833</c:v>
                </c:pt>
                <c:pt idx="648">
                  <c:v>37834</c:v>
                </c:pt>
                <c:pt idx="649">
                  <c:v>37837</c:v>
                </c:pt>
                <c:pt idx="650">
                  <c:v>37838</c:v>
                </c:pt>
                <c:pt idx="651">
                  <c:v>37839</c:v>
                </c:pt>
                <c:pt idx="652">
                  <c:v>37840</c:v>
                </c:pt>
                <c:pt idx="653">
                  <c:v>37841</c:v>
                </c:pt>
                <c:pt idx="654">
                  <c:v>37844</c:v>
                </c:pt>
                <c:pt idx="655">
                  <c:v>37845</c:v>
                </c:pt>
                <c:pt idx="656">
                  <c:v>37846</c:v>
                </c:pt>
                <c:pt idx="657">
                  <c:v>37847</c:v>
                </c:pt>
                <c:pt idx="658">
                  <c:v>37848</c:v>
                </c:pt>
                <c:pt idx="659">
                  <c:v>37851</c:v>
                </c:pt>
                <c:pt idx="660">
                  <c:v>37852</c:v>
                </c:pt>
                <c:pt idx="661">
                  <c:v>37853</c:v>
                </c:pt>
                <c:pt idx="662">
                  <c:v>37854</c:v>
                </c:pt>
                <c:pt idx="663">
                  <c:v>37855</c:v>
                </c:pt>
                <c:pt idx="664">
                  <c:v>37858</c:v>
                </c:pt>
                <c:pt idx="665">
                  <c:v>37859</c:v>
                </c:pt>
                <c:pt idx="666">
                  <c:v>37860</c:v>
                </c:pt>
                <c:pt idx="667">
                  <c:v>37861</c:v>
                </c:pt>
                <c:pt idx="668">
                  <c:v>37862</c:v>
                </c:pt>
                <c:pt idx="669">
                  <c:v>37865</c:v>
                </c:pt>
                <c:pt idx="670">
                  <c:v>37866</c:v>
                </c:pt>
                <c:pt idx="671">
                  <c:v>37867</c:v>
                </c:pt>
                <c:pt idx="672">
                  <c:v>37868</c:v>
                </c:pt>
                <c:pt idx="673">
                  <c:v>37869</c:v>
                </c:pt>
                <c:pt idx="674">
                  <c:v>37872</c:v>
                </c:pt>
                <c:pt idx="675">
                  <c:v>37873</c:v>
                </c:pt>
                <c:pt idx="676">
                  <c:v>37874</c:v>
                </c:pt>
                <c:pt idx="677">
                  <c:v>37875</c:v>
                </c:pt>
                <c:pt idx="678">
                  <c:v>37876</c:v>
                </c:pt>
                <c:pt idx="679">
                  <c:v>37879</c:v>
                </c:pt>
                <c:pt idx="680">
                  <c:v>37880</c:v>
                </c:pt>
                <c:pt idx="681">
                  <c:v>37881</c:v>
                </c:pt>
                <c:pt idx="682">
                  <c:v>37882</c:v>
                </c:pt>
                <c:pt idx="683">
                  <c:v>37883</c:v>
                </c:pt>
                <c:pt idx="684">
                  <c:v>37886</c:v>
                </c:pt>
                <c:pt idx="685">
                  <c:v>37887</c:v>
                </c:pt>
                <c:pt idx="686">
                  <c:v>37888</c:v>
                </c:pt>
                <c:pt idx="687">
                  <c:v>37889</c:v>
                </c:pt>
                <c:pt idx="688">
                  <c:v>37890</c:v>
                </c:pt>
                <c:pt idx="689">
                  <c:v>37893</c:v>
                </c:pt>
                <c:pt idx="690">
                  <c:v>37894</c:v>
                </c:pt>
                <c:pt idx="691">
                  <c:v>37895</c:v>
                </c:pt>
                <c:pt idx="692">
                  <c:v>37896</c:v>
                </c:pt>
                <c:pt idx="693">
                  <c:v>37897</c:v>
                </c:pt>
                <c:pt idx="694">
                  <c:v>37900</c:v>
                </c:pt>
                <c:pt idx="695">
                  <c:v>37901</c:v>
                </c:pt>
                <c:pt idx="696">
                  <c:v>37902</c:v>
                </c:pt>
                <c:pt idx="697">
                  <c:v>37903</c:v>
                </c:pt>
                <c:pt idx="698">
                  <c:v>37904</c:v>
                </c:pt>
                <c:pt idx="699">
                  <c:v>37907</c:v>
                </c:pt>
                <c:pt idx="700">
                  <c:v>37908</c:v>
                </c:pt>
                <c:pt idx="701">
                  <c:v>37909</c:v>
                </c:pt>
                <c:pt idx="702">
                  <c:v>37910</c:v>
                </c:pt>
                <c:pt idx="703">
                  <c:v>37911</c:v>
                </c:pt>
                <c:pt idx="704">
                  <c:v>37914</c:v>
                </c:pt>
                <c:pt idx="705">
                  <c:v>37915</c:v>
                </c:pt>
                <c:pt idx="706">
                  <c:v>37916</c:v>
                </c:pt>
                <c:pt idx="707">
                  <c:v>37917</c:v>
                </c:pt>
                <c:pt idx="708">
                  <c:v>37918</c:v>
                </c:pt>
                <c:pt idx="709">
                  <c:v>37922</c:v>
                </c:pt>
                <c:pt idx="710">
                  <c:v>37923</c:v>
                </c:pt>
                <c:pt idx="711">
                  <c:v>37924</c:v>
                </c:pt>
                <c:pt idx="712">
                  <c:v>37925</c:v>
                </c:pt>
                <c:pt idx="713">
                  <c:v>37928</c:v>
                </c:pt>
                <c:pt idx="714">
                  <c:v>37929</c:v>
                </c:pt>
                <c:pt idx="715">
                  <c:v>37930</c:v>
                </c:pt>
                <c:pt idx="716">
                  <c:v>37931</c:v>
                </c:pt>
                <c:pt idx="717">
                  <c:v>37932</c:v>
                </c:pt>
                <c:pt idx="718">
                  <c:v>37935</c:v>
                </c:pt>
                <c:pt idx="719">
                  <c:v>37936</c:v>
                </c:pt>
                <c:pt idx="720">
                  <c:v>37937</c:v>
                </c:pt>
                <c:pt idx="721">
                  <c:v>37938</c:v>
                </c:pt>
                <c:pt idx="722">
                  <c:v>37939</c:v>
                </c:pt>
                <c:pt idx="723">
                  <c:v>37942</c:v>
                </c:pt>
                <c:pt idx="724">
                  <c:v>37943</c:v>
                </c:pt>
                <c:pt idx="725">
                  <c:v>37944</c:v>
                </c:pt>
                <c:pt idx="726">
                  <c:v>37945</c:v>
                </c:pt>
                <c:pt idx="727">
                  <c:v>37946</c:v>
                </c:pt>
                <c:pt idx="728">
                  <c:v>37949</c:v>
                </c:pt>
                <c:pt idx="729">
                  <c:v>37950</c:v>
                </c:pt>
                <c:pt idx="730">
                  <c:v>37951</c:v>
                </c:pt>
                <c:pt idx="731">
                  <c:v>37952</c:v>
                </c:pt>
                <c:pt idx="732">
                  <c:v>37953</c:v>
                </c:pt>
                <c:pt idx="733">
                  <c:v>37956</c:v>
                </c:pt>
                <c:pt idx="734">
                  <c:v>37957</c:v>
                </c:pt>
                <c:pt idx="735">
                  <c:v>37958</c:v>
                </c:pt>
                <c:pt idx="736">
                  <c:v>37959</c:v>
                </c:pt>
                <c:pt idx="737">
                  <c:v>37960</c:v>
                </c:pt>
                <c:pt idx="738">
                  <c:v>37963</c:v>
                </c:pt>
                <c:pt idx="739">
                  <c:v>37964</c:v>
                </c:pt>
                <c:pt idx="740">
                  <c:v>37965</c:v>
                </c:pt>
                <c:pt idx="741">
                  <c:v>37966</c:v>
                </c:pt>
                <c:pt idx="742">
                  <c:v>37967</c:v>
                </c:pt>
                <c:pt idx="743">
                  <c:v>37970</c:v>
                </c:pt>
                <c:pt idx="744">
                  <c:v>37971</c:v>
                </c:pt>
                <c:pt idx="745">
                  <c:v>37972</c:v>
                </c:pt>
                <c:pt idx="746">
                  <c:v>37973</c:v>
                </c:pt>
                <c:pt idx="747">
                  <c:v>37974</c:v>
                </c:pt>
                <c:pt idx="748">
                  <c:v>37977</c:v>
                </c:pt>
                <c:pt idx="749">
                  <c:v>37978</c:v>
                </c:pt>
                <c:pt idx="750">
                  <c:v>37979</c:v>
                </c:pt>
                <c:pt idx="751">
                  <c:v>37984</c:v>
                </c:pt>
                <c:pt idx="752">
                  <c:v>37985</c:v>
                </c:pt>
                <c:pt idx="753">
                  <c:v>37986</c:v>
                </c:pt>
                <c:pt idx="754">
                  <c:v>37991</c:v>
                </c:pt>
                <c:pt idx="755">
                  <c:v>37992</c:v>
                </c:pt>
                <c:pt idx="756">
                  <c:v>37993</c:v>
                </c:pt>
                <c:pt idx="757">
                  <c:v>37994</c:v>
                </c:pt>
                <c:pt idx="758">
                  <c:v>37995</c:v>
                </c:pt>
                <c:pt idx="759">
                  <c:v>37998</c:v>
                </c:pt>
                <c:pt idx="760">
                  <c:v>37999</c:v>
                </c:pt>
                <c:pt idx="761">
                  <c:v>38000</c:v>
                </c:pt>
                <c:pt idx="762">
                  <c:v>38001</c:v>
                </c:pt>
                <c:pt idx="763">
                  <c:v>38002</c:v>
                </c:pt>
                <c:pt idx="764">
                  <c:v>38005</c:v>
                </c:pt>
                <c:pt idx="765">
                  <c:v>38006</c:v>
                </c:pt>
                <c:pt idx="766">
                  <c:v>38007</c:v>
                </c:pt>
                <c:pt idx="767">
                  <c:v>38008</c:v>
                </c:pt>
                <c:pt idx="768">
                  <c:v>38009</c:v>
                </c:pt>
                <c:pt idx="769">
                  <c:v>38012</c:v>
                </c:pt>
                <c:pt idx="770">
                  <c:v>38013</c:v>
                </c:pt>
                <c:pt idx="771">
                  <c:v>38014</c:v>
                </c:pt>
                <c:pt idx="772">
                  <c:v>38015</c:v>
                </c:pt>
                <c:pt idx="773">
                  <c:v>38016</c:v>
                </c:pt>
                <c:pt idx="774">
                  <c:v>38019</c:v>
                </c:pt>
                <c:pt idx="775">
                  <c:v>38020</c:v>
                </c:pt>
                <c:pt idx="776">
                  <c:v>38021</c:v>
                </c:pt>
                <c:pt idx="777">
                  <c:v>38022</c:v>
                </c:pt>
                <c:pt idx="778">
                  <c:v>38026</c:v>
                </c:pt>
                <c:pt idx="779">
                  <c:v>38027</c:v>
                </c:pt>
                <c:pt idx="780">
                  <c:v>38028</c:v>
                </c:pt>
                <c:pt idx="781">
                  <c:v>38029</c:v>
                </c:pt>
                <c:pt idx="782">
                  <c:v>38030</c:v>
                </c:pt>
                <c:pt idx="783">
                  <c:v>38033</c:v>
                </c:pt>
                <c:pt idx="784">
                  <c:v>38034</c:v>
                </c:pt>
                <c:pt idx="785">
                  <c:v>38035</c:v>
                </c:pt>
                <c:pt idx="786">
                  <c:v>38036</c:v>
                </c:pt>
                <c:pt idx="787">
                  <c:v>38037</c:v>
                </c:pt>
                <c:pt idx="788">
                  <c:v>38040</c:v>
                </c:pt>
                <c:pt idx="789">
                  <c:v>38041</c:v>
                </c:pt>
                <c:pt idx="790">
                  <c:v>38042</c:v>
                </c:pt>
                <c:pt idx="791">
                  <c:v>38043</c:v>
                </c:pt>
                <c:pt idx="792">
                  <c:v>38044</c:v>
                </c:pt>
                <c:pt idx="793">
                  <c:v>38047</c:v>
                </c:pt>
                <c:pt idx="794">
                  <c:v>38048</c:v>
                </c:pt>
                <c:pt idx="795">
                  <c:v>38049</c:v>
                </c:pt>
                <c:pt idx="796">
                  <c:v>38050</c:v>
                </c:pt>
                <c:pt idx="797">
                  <c:v>38051</c:v>
                </c:pt>
                <c:pt idx="798">
                  <c:v>38054</c:v>
                </c:pt>
                <c:pt idx="799">
                  <c:v>38055</c:v>
                </c:pt>
                <c:pt idx="800">
                  <c:v>38056</c:v>
                </c:pt>
                <c:pt idx="801">
                  <c:v>38057</c:v>
                </c:pt>
                <c:pt idx="802">
                  <c:v>38058</c:v>
                </c:pt>
                <c:pt idx="803">
                  <c:v>38061</c:v>
                </c:pt>
                <c:pt idx="804">
                  <c:v>38062</c:v>
                </c:pt>
                <c:pt idx="805">
                  <c:v>38063</c:v>
                </c:pt>
                <c:pt idx="806">
                  <c:v>38064</c:v>
                </c:pt>
                <c:pt idx="807">
                  <c:v>38065</c:v>
                </c:pt>
                <c:pt idx="808">
                  <c:v>38068</c:v>
                </c:pt>
                <c:pt idx="809">
                  <c:v>38069</c:v>
                </c:pt>
                <c:pt idx="810">
                  <c:v>38070</c:v>
                </c:pt>
                <c:pt idx="811">
                  <c:v>38071</c:v>
                </c:pt>
                <c:pt idx="812">
                  <c:v>38072</c:v>
                </c:pt>
                <c:pt idx="813">
                  <c:v>38075</c:v>
                </c:pt>
                <c:pt idx="814">
                  <c:v>38076</c:v>
                </c:pt>
                <c:pt idx="815">
                  <c:v>38077</c:v>
                </c:pt>
                <c:pt idx="816">
                  <c:v>38078</c:v>
                </c:pt>
                <c:pt idx="817">
                  <c:v>38079</c:v>
                </c:pt>
                <c:pt idx="818">
                  <c:v>38082</c:v>
                </c:pt>
                <c:pt idx="819">
                  <c:v>38083</c:v>
                </c:pt>
                <c:pt idx="820">
                  <c:v>38084</c:v>
                </c:pt>
                <c:pt idx="821">
                  <c:v>38085</c:v>
                </c:pt>
                <c:pt idx="822">
                  <c:v>38090</c:v>
                </c:pt>
                <c:pt idx="823">
                  <c:v>38091</c:v>
                </c:pt>
                <c:pt idx="824">
                  <c:v>38092</c:v>
                </c:pt>
                <c:pt idx="825">
                  <c:v>38093</c:v>
                </c:pt>
                <c:pt idx="826">
                  <c:v>38096</c:v>
                </c:pt>
                <c:pt idx="827">
                  <c:v>38097</c:v>
                </c:pt>
                <c:pt idx="828">
                  <c:v>38098</c:v>
                </c:pt>
                <c:pt idx="829">
                  <c:v>38099</c:v>
                </c:pt>
                <c:pt idx="830">
                  <c:v>38100</c:v>
                </c:pt>
                <c:pt idx="831">
                  <c:v>38103</c:v>
                </c:pt>
                <c:pt idx="832">
                  <c:v>38104</c:v>
                </c:pt>
                <c:pt idx="833">
                  <c:v>38105</c:v>
                </c:pt>
                <c:pt idx="834">
                  <c:v>38106</c:v>
                </c:pt>
                <c:pt idx="835">
                  <c:v>38107</c:v>
                </c:pt>
                <c:pt idx="836">
                  <c:v>38110</c:v>
                </c:pt>
                <c:pt idx="837">
                  <c:v>38111</c:v>
                </c:pt>
                <c:pt idx="838">
                  <c:v>38112</c:v>
                </c:pt>
                <c:pt idx="839">
                  <c:v>38113</c:v>
                </c:pt>
                <c:pt idx="840">
                  <c:v>38114</c:v>
                </c:pt>
                <c:pt idx="841">
                  <c:v>38117</c:v>
                </c:pt>
                <c:pt idx="842">
                  <c:v>38118</c:v>
                </c:pt>
                <c:pt idx="843">
                  <c:v>38119</c:v>
                </c:pt>
                <c:pt idx="844">
                  <c:v>38120</c:v>
                </c:pt>
                <c:pt idx="845">
                  <c:v>38121</c:v>
                </c:pt>
                <c:pt idx="846">
                  <c:v>38124</c:v>
                </c:pt>
                <c:pt idx="847">
                  <c:v>38125</c:v>
                </c:pt>
                <c:pt idx="848">
                  <c:v>38126</c:v>
                </c:pt>
                <c:pt idx="849">
                  <c:v>38127</c:v>
                </c:pt>
                <c:pt idx="850">
                  <c:v>38128</c:v>
                </c:pt>
                <c:pt idx="851">
                  <c:v>38131</c:v>
                </c:pt>
                <c:pt idx="852">
                  <c:v>38132</c:v>
                </c:pt>
                <c:pt idx="853">
                  <c:v>38133</c:v>
                </c:pt>
                <c:pt idx="854">
                  <c:v>38134</c:v>
                </c:pt>
                <c:pt idx="855">
                  <c:v>38135</c:v>
                </c:pt>
                <c:pt idx="856">
                  <c:v>38138</c:v>
                </c:pt>
                <c:pt idx="857">
                  <c:v>38139</c:v>
                </c:pt>
                <c:pt idx="858">
                  <c:v>38140</c:v>
                </c:pt>
                <c:pt idx="859">
                  <c:v>38141</c:v>
                </c:pt>
                <c:pt idx="860">
                  <c:v>38142</c:v>
                </c:pt>
                <c:pt idx="861">
                  <c:v>38146</c:v>
                </c:pt>
                <c:pt idx="862">
                  <c:v>38147</c:v>
                </c:pt>
                <c:pt idx="863">
                  <c:v>38148</c:v>
                </c:pt>
                <c:pt idx="864">
                  <c:v>38149</c:v>
                </c:pt>
                <c:pt idx="865">
                  <c:v>38152</c:v>
                </c:pt>
                <c:pt idx="866">
                  <c:v>38153</c:v>
                </c:pt>
                <c:pt idx="867">
                  <c:v>38154</c:v>
                </c:pt>
                <c:pt idx="868">
                  <c:v>38155</c:v>
                </c:pt>
                <c:pt idx="869">
                  <c:v>38156</c:v>
                </c:pt>
                <c:pt idx="870">
                  <c:v>38159</c:v>
                </c:pt>
                <c:pt idx="871">
                  <c:v>38160</c:v>
                </c:pt>
                <c:pt idx="872">
                  <c:v>38161</c:v>
                </c:pt>
                <c:pt idx="873">
                  <c:v>38162</c:v>
                </c:pt>
                <c:pt idx="874">
                  <c:v>38163</c:v>
                </c:pt>
                <c:pt idx="875">
                  <c:v>38166</c:v>
                </c:pt>
                <c:pt idx="876">
                  <c:v>38167</c:v>
                </c:pt>
                <c:pt idx="877">
                  <c:v>38168</c:v>
                </c:pt>
                <c:pt idx="878">
                  <c:v>38169</c:v>
                </c:pt>
                <c:pt idx="879">
                  <c:v>38170</c:v>
                </c:pt>
                <c:pt idx="880">
                  <c:v>38173</c:v>
                </c:pt>
                <c:pt idx="881">
                  <c:v>38174</c:v>
                </c:pt>
                <c:pt idx="882">
                  <c:v>38175</c:v>
                </c:pt>
                <c:pt idx="883">
                  <c:v>38176</c:v>
                </c:pt>
                <c:pt idx="884">
                  <c:v>38177</c:v>
                </c:pt>
                <c:pt idx="885">
                  <c:v>38180</c:v>
                </c:pt>
                <c:pt idx="886">
                  <c:v>38181</c:v>
                </c:pt>
                <c:pt idx="887">
                  <c:v>38182</c:v>
                </c:pt>
                <c:pt idx="888">
                  <c:v>38183</c:v>
                </c:pt>
                <c:pt idx="889">
                  <c:v>38184</c:v>
                </c:pt>
                <c:pt idx="890">
                  <c:v>38187</c:v>
                </c:pt>
                <c:pt idx="891">
                  <c:v>38188</c:v>
                </c:pt>
                <c:pt idx="892">
                  <c:v>38189</c:v>
                </c:pt>
                <c:pt idx="893">
                  <c:v>38190</c:v>
                </c:pt>
                <c:pt idx="894">
                  <c:v>38191</c:v>
                </c:pt>
                <c:pt idx="895">
                  <c:v>38194</c:v>
                </c:pt>
                <c:pt idx="896">
                  <c:v>38195</c:v>
                </c:pt>
                <c:pt idx="897">
                  <c:v>38196</c:v>
                </c:pt>
                <c:pt idx="898">
                  <c:v>38197</c:v>
                </c:pt>
                <c:pt idx="899">
                  <c:v>38198</c:v>
                </c:pt>
                <c:pt idx="900">
                  <c:v>38201</c:v>
                </c:pt>
                <c:pt idx="901">
                  <c:v>38202</c:v>
                </c:pt>
                <c:pt idx="902">
                  <c:v>38203</c:v>
                </c:pt>
                <c:pt idx="903">
                  <c:v>38204</c:v>
                </c:pt>
                <c:pt idx="904">
                  <c:v>38205</c:v>
                </c:pt>
                <c:pt idx="905">
                  <c:v>38208</c:v>
                </c:pt>
                <c:pt idx="906">
                  <c:v>38209</c:v>
                </c:pt>
                <c:pt idx="907">
                  <c:v>38210</c:v>
                </c:pt>
                <c:pt idx="908">
                  <c:v>38211</c:v>
                </c:pt>
                <c:pt idx="909">
                  <c:v>38212</c:v>
                </c:pt>
                <c:pt idx="910">
                  <c:v>38215</c:v>
                </c:pt>
                <c:pt idx="911">
                  <c:v>38216</c:v>
                </c:pt>
                <c:pt idx="912">
                  <c:v>38217</c:v>
                </c:pt>
                <c:pt idx="913">
                  <c:v>38218</c:v>
                </c:pt>
                <c:pt idx="914">
                  <c:v>38219</c:v>
                </c:pt>
                <c:pt idx="915">
                  <c:v>38222</c:v>
                </c:pt>
                <c:pt idx="916">
                  <c:v>38223</c:v>
                </c:pt>
                <c:pt idx="917">
                  <c:v>38224</c:v>
                </c:pt>
                <c:pt idx="918">
                  <c:v>38225</c:v>
                </c:pt>
                <c:pt idx="919">
                  <c:v>38226</c:v>
                </c:pt>
                <c:pt idx="920">
                  <c:v>38229</c:v>
                </c:pt>
                <c:pt idx="921">
                  <c:v>38230</c:v>
                </c:pt>
                <c:pt idx="922">
                  <c:v>38231</c:v>
                </c:pt>
                <c:pt idx="923">
                  <c:v>38232</c:v>
                </c:pt>
                <c:pt idx="924">
                  <c:v>38233</c:v>
                </c:pt>
                <c:pt idx="925">
                  <c:v>38236</c:v>
                </c:pt>
                <c:pt idx="926">
                  <c:v>38237</c:v>
                </c:pt>
                <c:pt idx="927">
                  <c:v>38238</c:v>
                </c:pt>
                <c:pt idx="928">
                  <c:v>38239</c:v>
                </c:pt>
                <c:pt idx="929">
                  <c:v>38240</c:v>
                </c:pt>
                <c:pt idx="930">
                  <c:v>38243</c:v>
                </c:pt>
                <c:pt idx="931">
                  <c:v>38244</c:v>
                </c:pt>
                <c:pt idx="932">
                  <c:v>38245</c:v>
                </c:pt>
                <c:pt idx="933">
                  <c:v>38246</c:v>
                </c:pt>
                <c:pt idx="934">
                  <c:v>38247</c:v>
                </c:pt>
                <c:pt idx="935">
                  <c:v>38250</c:v>
                </c:pt>
                <c:pt idx="936">
                  <c:v>38251</c:v>
                </c:pt>
                <c:pt idx="937">
                  <c:v>38252</c:v>
                </c:pt>
                <c:pt idx="938">
                  <c:v>38253</c:v>
                </c:pt>
                <c:pt idx="939">
                  <c:v>38254</c:v>
                </c:pt>
                <c:pt idx="940">
                  <c:v>38257</c:v>
                </c:pt>
                <c:pt idx="941">
                  <c:v>38258</c:v>
                </c:pt>
                <c:pt idx="942">
                  <c:v>38259</c:v>
                </c:pt>
                <c:pt idx="943">
                  <c:v>38260</c:v>
                </c:pt>
                <c:pt idx="944">
                  <c:v>38261</c:v>
                </c:pt>
                <c:pt idx="945">
                  <c:v>38264</c:v>
                </c:pt>
                <c:pt idx="946">
                  <c:v>38265</c:v>
                </c:pt>
                <c:pt idx="947">
                  <c:v>38266</c:v>
                </c:pt>
                <c:pt idx="948">
                  <c:v>38267</c:v>
                </c:pt>
                <c:pt idx="949">
                  <c:v>38268</c:v>
                </c:pt>
                <c:pt idx="950">
                  <c:v>38271</c:v>
                </c:pt>
                <c:pt idx="951">
                  <c:v>38272</c:v>
                </c:pt>
                <c:pt idx="952">
                  <c:v>38273</c:v>
                </c:pt>
                <c:pt idx="953">
                  <c:v>38274</c:v>
                </c:pt>
                <c:pt idx="954">
                  <c:v>38275</c:v>
                </c:pt>
                <c:pt idx="955">
                  <c:v>38278</c:v>
                </c:pt>
                <c:pt idx="956">
                  <c:v>38279</c:v>
                </c:pt>
                <c:pt idx="957">
                  <c:v>38280</c:v>
                </c:pt>
                <c:pt idx="958">
                  <c:v>38281</c:v>
                </c:pt>
                <c:pt idx="959">
                  <c:v>38282</c:v>
                </c:pt>
                <c:pt idx="960">
                  <c:v>38286</c:v>
                </c:pt>
                <c:pt idx="961">
                  <c:v>38287</c:v>
                </c:pt>
                <c:pt idx="962">
                  <c:v>38288</c:v>
                </c:pt>
                <c:pt idx="963">
                  <c:v>38289</c:v>
                </c:pt>
                <c:pt idx="964">
                  <c:v>38292</c:v>
                </c:pt>
                <c:pt idx="965">
                  <c:v>38293</c:v>
                </c:pt>
                <c:pt idx="966">
                  <c:v>38294</c:v>
                </c:pt>
                <c:pt idx="967">
                  <c:v>38295</c:v>
                </c:pt>
                <c:pt idx="968">
                  <c:v>38296</c:v>
                </c:pt>
                <c:pt idx="969">
                  <c:v>38299</c:v>
                </c:pt>
                <c:pt idx="970">
                  <c:v>38300</c:v>
                </c:pt>
                <c:pt idx="971">
                  <c:v>38301</c:v>
                </c:pt>
                <c:pt idx="972">
                  <c:v>38302</c:v>
                </c:pt>
                <c:pt idx="973">
                  <c:v>38303</c:v>
                </c:pt>
                <c:pt idx="974">
                  <c:v>38306</c:v>
                </c:pt>
                <c:pt idx="975">
                  <c:v>38307</c:v>
                </c:pt>
                <c:pt idx="976">
                  <c:v>38308</c:v>
                </c:pt>
                <c:pt idx="977">
                  <c:v>38309</c:v>
                </c:pt>
                <c:pt idx="978">
                  <c:v>38310</c:v>
                </c:pt>
                <c:pt idx="979">
                  <c:v>38313</c:v>
                </c:pt>
                <c:pt idx="980">
                  <c:v>38314</c:v>
                </c:pt>
                <c:pt idx="981">
                  <c:v>38315</c:v>
                </c:pt>
                <c:pt idx="982">
                  <c:v>38316</c:v>
                </c:pt>
                <c:pt idx="983">
                  <c:v>38317</c:v>
                </c:pt>
                <c:pt idx="984">
                  <c:v>38320</c:v>
                </c:pt>
                <c:pt idx="985">
                  <c:v>38321</c:v>
                </c:pt>
                <c:pt idx="986">
                  <c:v>38322</c:v>
                </c:pt>
                <c:pt idx="987">
                  <c:v>38323</c:v>
                </c:pt>
                <c:pt idx="988">
                  <c:v>38324</c:v>
                </c:pt>
                <c:pt idx="989">
                  <c:v>38327</c:v>
                </c:pt>
                <c:pt idx="990">
                  <c:v>38328</c:v>
                </c:pt>
                <c:pt idx="991">
                  <c:v>38329</c:v>
                </c:pt>
                <c:pt idx="992">
                  <c:v>38330</c:v>
                </c:pt>
                <c:pt idx="993">
                  <c:v>38331</c:v>
                </c:pt>
                <c:pt idx="994">
                  <c:v>38334</c:v>
                </c:pt>
                <c:pt idx="995">
                  <c:v>38335</c:v>
                </c:pt>
                <c:pt idx="996">
                  <c:v>38336</c:v>
                </c:pt>
                <c:pt idx="997">
                  <c:v>38337</c:v>
                </c:pt>
                <c:pt idx="998">
                  <c:v>38338</c:v>
                </c:pt>
                <c:pt idx="999">
                  <c:v>38341</c:v>
                </c:pt>
                <c:pt idx="1000">
                  <c:v>38342</c:v>
                </c:pt>
                <c:pt idx="1001">
                  <c:v>38343</c:v>
                </c:pt>
                <c:pt idx="1002">
                  <c:v>38344</c:v>
                </c:pt>
                <c:pt idx="1003">
                  <c:v>38345</c:v>
                </c:pt>
                <c:pt idx="1004">
                  <c:v>38350</c:v>
                </c:pt>
                <c:pt idx="1005">
                  <c:v>38351</c:v>
                </c:pt>
                <c:pt idx="1006">
                  <c:v>38352</c:v>
                </c:pt>
                <c:pt idx="1007">
                  <c:v>38357</c:v>
                </c:pt>
                <c:pt idx="1008">
                  <c:v>38358</c:v>
                </c:pt>
                <c:pt idx="1009">
                  <c:v>38359</c:v>
                </c:pt>
                <c:pt idx="1010">
                  <c:v>38362</c:v>
                </c:pt>
                <c:pt idx="1011">
                  <c:v>38363</c:v>
                </c:pt>
                <c:pt idx="1012">
                  <c:v>38364</c:v>
                </c:pt>
                <c:pt idx="1013">
                  <c:v>38365</c:v>
                </c:pt>
                <c:pt idx="1014">
                  <c:v>38366</c:v>
                </c:pt>
                <c:pt idx="1015">
                  <c:v>38369</c:v>
                </c:pt>
                <c:pt idx="1016">
                  <c:v>38370</c:v>
                </c:pt>
                <c:pt idx="1017">
                  <c:v>38371</c:v>
                </c:pt>
                <c:pt idx="1018">
                  <c:v>38372</c:v>
                </c:pt>
                <c:pt idx="1019">
                  <c:v>38373</c:v>
                </c:pt>
                <c:pt idx="1020">
                  <c:v>38376</c:v>
                </c:pt>
                <c:pt idx="1021">
                  <c:v>38377</c:v>
                </c:pt>
                <c:pt idx="1022">
                  <c:v>38378</c:v>
                </c:pt>
                <c:pt idx="1023">
                  <c:v>38379</c:v>
                </c:pt>
                <c:pt idx="1024">
                  <c:v>38380</c:v>
                </c:pt>
                <c:pt idx="1025">
                  <c:v>38383</c:v>
                </c:pt>
                <c:pt idx="1026">
                  <c:v>38384</c:v>
                </c:pt>
                <c:pt idx="1027">
                  <c:v>38385</c:v>
                </c:pt>
                <c:pt idx="1028">
                  <c:v>38386</c:v>
                </c:pt>
                <c:pt idx="1029">
                  <c:v>38387</c:v>
                </c:pt>
                <c:pt idx="1030">
                  <c:v>38390</c:v>
                </c:pt>
                <c:pt idx="1031">
                  <c:v>38391</c:v>
                </c:pt>
                <c:pt idx="1032">
                  <c:v>38392</c:v>
                </c:pt>
                <c:pt idx="1033">
                  <c:v>38393</c:v>
                </c:pt>
                <c:pt idx="1034">
                  <c:v>38394</c:v>
                </c:pt>
                <c:pt idx="1035">
                  <c:v>38397</c:v>
                </c:pt>
                <c:pt idx="1036">
                  <c:v>38398</c:v>
                </c:pt>
                <c:pt idx="1037">
                  <c:v>38399</c:v>
                </c:pt>
                <c:pt idx="1038">
                  <c:v>38400</c:v>
                </c:pt>
                <c:pt idx="1039">
                  <c:v>38401</c:v>
                </c:pt>
                <c:pt idx="1040">
                  <c:v>38404</c:v>
                </c:pt>
                <c:pt idx="1041">
                  <c:v>38405</c:v>
                </c:pt>
                <c:pt idx="1042">
                  <c:v>38406</c:v>
                </c:pt>
                <c:pt idx="1043">
                  <c:v>38407</c:v>
                </c:pt>
                <c:pt idx="1044">
                  <c:v>38408</c:v>
                </c:pt>
                <c:pt idx="1045">
                  <c:v>38411</c:v>
                </c:pt>
                <c:pt idx="1046">
                  <c:v>38412</c:v>
                </c:pt>
                <c:pt idx="1047">
                  <c:v>38413</c:v>
                </c:pt>
                <c:pt idx="1048">
                  <c:v>38414</c:v>
                </c:pt>
                <c:pt idx="1049">
                  <c:v>38415</c:v>
                </c:pt>
                <c:pt idx="1050">
                  <c:v>38418</c:v>
                </c:pt>
                <c:pt idx="1051">
                  <c:v>38419</c:v>
                </c:pt>
                <c:pt idx="1052">
                  <c:v>38420</c:v>
                </c:pt>
                <c:pt idx="1053">
                  <c:v>38421</c:v>
                </c:pt>
                <c:pt idx="1054">
                  <c:v>38422</c:v>
                </c:pt>
                <c:pt idx="1055">
                  <c:v>38425</c:v>
                </c:pt>
                <c:pt idx="1056">
                  <c:v>38426</c:v>
                </c:pt>
                <c:pt idx="1057">
                  <c:v>38427</c:v>
                </c:pt>
                <c:pt idx="1058">
                  <c:v>38428</c:v>
                </c:pt>
                <c:pt idx="1059">
                  <c:v>38429</c:v>
                </c:pt>
                <c:pt idx="1060">
                  <c:v>38432</c:v>
                </c:pt>
                <c:pt idx="1061">
                  <c:v>38433</c:v>
                </c:pt>
                <c:pt idx="1062">
                  <c:v>38434</c:v>
                </c:pt>
                <c:pt idx="1063">
                  <c:v>38435</c:v>
                </c:pt>
                <c:pt idx="1064">
                  <c:v>38440</c:v>
                </c:pt>
                <c:pt idx="1065">
                  <c:v>38441</c:v>
                </c:pt>
                <c:pt idx="1066">
                  <c:v>38442</c:v>
                </c:pt>
                <c:pt idx="1067">
                  <c:v>38443</c:v>
                </c:pt>
                <c:pt idx="1068">
                  <c:v>38446</c:v>
                </c:pt>
                <c:pt idx="1069">
                  <c:v>38447</c:v>
                </c:pt>
                <c:pt idx="1070">
                  <c:v>38448</c:v>
                </c:pt>
                <c:pt idx="1071">
                  <c:v>38449</c:v>
                </c:pt>
                <c:pt idx="1072">
                  <c:v>38450</c:v>
                </c:pt>
                <c:pt idx="1073">
                  <c:v>38453</c:v>
                </c:pt>
                <c:pt idx="1074">
                  <c:v>38454</c:v>
                </c:pt>
                <c:pt idx="1075">
                  <c:v>38455</c:v>
                </c:pt>
                <c:pt idx="1076">
                  <c:v>38456</c:v>
                </c:pt>
                <c:pt idx="1077">
                  <c:v>38457</c:v>
                </c:pt>
                <c:pt idx="1078">
                  <c:v>38460</c:v>
                </c:pt>
                <c:pt idx="1079">
                  <c:v>38461</c:v>
                </c:pt>
                <c:pt idx="1080">
                  <c:v>38462</c:v>
                </c:pt>
                <c:pt idx="1081">
                  <c:v>38463</c:v>
                </c:pt>
                <c:pt idx="1082">
                  <c:v>38464</c:v>
                </c:pt>
                <c:pt idx="1083">
                  <c:v>38468</c:v>
                </c:pt>
                <c:pt idx="1084">
                  <c:v>38469</c:v>
                </c:pt>
                <c:pt idx="1085">
                  <c:v>38470</c:v>
                </c:pt>
                <c:pt idx="1086">
                  <c:v>38471</c:v>
                </c:pt>
                <c:pt idx="1087">
                  <c:v>38474</c:v>
                </c:pt>
                <c:pt idx="1088">
                  <c:v>38475</c:v>
                </c:pt>
                <c:pt idx="1089">
                  <c:v>38476</c:v>
                </c:pt>
                <c:pt idx="1090">
                  <c:v>38477</c:v>
                </c:pt>
                <c:pt idx="1091">
                  <c:v>38478</c:v>
                </c:pt>
                <c:pt idx="1092">
                  <c:v>38481</c:v>
                </c:pt>
                <c:pt idx="1093">
                  <c:v>38482</c:v>
                </c:pt>
                <c:pt idx="1094">
                  <c:v>38483</c:v>
                </c:pt>
                <c:pt idx="1095">
                  <c:v>38484</c:v>
                </c:pt>
                <c:pt idx="1096">
                  <c:v>38485</c:v>
                </c:pt>
                <c:pt idx="1097">
                  <c:v>38488</c:v>
                </c:pt>
                <c:pt idx="1098">
                  <c:v>38489</c:v>
                </c:pt>
                <c:pt idx="1099">
                  <c:v>38490</c:v>
                </c:pt>
                <c:pt idx="1100">
                  <c:v>38491</c:v>
                </c:pt>
                <c:pt idx="1101">
                  <c:v>38492</c:v>
                </c:pt>
                <c:pt idx="1102">
                  <c:v>38495</c:v>
                </c:pt>
                <c:pt idx="1103">
                  <c:v>38496</c:v>
                </c:pt>
                <c:pt idx="1104">
                  <c:v>38497</c:v>
                </c:pt>
                <c:pt idx="1105">
                  <c:v>38498</c:v>
                </c:pt>
                <c:pt idx="1106">
                  <c:v>38499</c:v>
                </c:pt>
                <c:pt idx="1107">
                  <c:v>38502</c:v>
                </c:pt>
                <c:pt idx="1108">
                  <c:v>38503</c:v>
                </c:pt>
                <c:pt idx="1109">
                  <c:v>38504</c:v>
                </c:pt>
                <c:pt idx="1110">
                  <c:v>38505</c:v>
                </c:pt>
                <c:pt idx="1111">
                  <c:v>38506</c:v>
                </c:pt>
                <c:pt idx="1112">
                  <c:v>38510</c:v>
                </c:pt>
                <c:pt idx="1113">
                  <c:v>38511</c:v>
                </c:pt>
                <c:pt idx="1114">
                  <c:v>38512</c:v>
                </c:pt>
                <c:pt idx="1115">
                  <c:v>38513</c:v>
                </c:pt>
                <c:pt idx="1116">
                  <c:v>38516</c:v>
                </c:pt>
                <c:pt idx="1117">
                  <c:v>38517</c:v>
                </c:pt>
                <c:pt idx="1118">
                  <c:v>38518</c:v>
                </c:pt>
                <c:pt idx="1119">
                  <c:v>38519</c:v>
                </c:pt>
                <c:pt idx="1120">
                  <c:v>38520</c:v>
                </c:pt>
                <c:pt idx="1121">
                  <c:v>38523</c:v>
                </c:pt>
                <c:pt idx="1122">
                  <c:v>38524</c:v>
                </c:pt>
                <c:pt idx="1123">
                  <c:v>38525</c:v>
                </c:pt>
                <c:pt idx="1124">
                  <c:v>38526</c:v>
                </c:pt>
                <c:pt idx="1125">
                  <c:v>38527</c:v>
                </c:pt>
                <c:pt idx="1126">
                  <c:v>38530</c:v>
                </c:pt>
                <c:pt idx="1127">
                  <c:v>38531</c:v>
                </c:pt>
                <c:pt idx="1128">
                  <c:v>38532</c:v>
                </c:pt>
                <c:pt idx="1129">
                  <c:v>38533</c:v>
                </c:pt>
                <c:pt idx="1130">
                  <c:v>38534</c:v>
                </c:pt>
                <c:pt idx="1131">
                  <c:v>38537</c:v>
                </c:pt>
                <c:pt idx="1132">
                  <c:v>38538</c:v>
                </c:pt>
                <c:pt idx="1133">
                  <c:v>38539</c:v>
                </c:pt>
                <c:pt idx="1134">
                  <c:v>38540</c:v>
                </c:pt>
                <c:pt idx="1135">
                  <c:v>38541</c:v>
                </c:pt>
                <c:pt idx="1136">
                  <c:v>38544</c:v>
                </c:pt>
                <c:pt idx="1137">
                  <c:v>38545</c:v>
                </c:pt>
                <c:pt idx="1138">
                  <c:v>38546</c:v>
                </c:pt>
                <c:pt idx="1139">
                  <c:v>38547</c:v>
                </c:pt>
                <c:pt idx="1140">
                  <c:v>38548</c:v>
                </c:pt>
                <c:pt idx="1141">
                  <c:v>38551</c:v>
                </c:pt>
                <c:pt idx="1142">
                  <c:v>38552</c:v>
                </c:pt>
                <c:pt idx="1143">
                  <c:v>38553</c:v>
                </c:pt>
                <c:pt idx="1144">
                  <c:v>38554</c:v>
                </c:pt>
                <c:pt idx="1145">
                  <c:v>38555</c:v>
                </c:pt>
                <c:pt idx="1146">
                  <c:v>38558</c:v>
                </c:pt>
                <c:pt idx="1147">
                  <c:v>38559</c:v>
                </c:pt>
                <c:pt idx="1148">
                  <c:v>38560</c:v>
                </c:pt>
                <c:pt idx="1149">
                  <c:v>38561</c:v>
                </c:pt>
                <c:pt idx="1150">
                  <c:v>38562</c:v>
                </c:pt>
                <c:pt idx="1151">
                  <c:v>38565</c:v>
                </c:pt>
                <c:pt idx="1152">
                  <c:v>38566</c:v>
                </c:pt>
                <c:pt idx="1153">
                  <c:v>38567</c:v>
                </c:pt>
                <c:pt idx="1154">
                  <c:v>38568</c:v>
                </c:pt>
                <c:pt idx="1155">
                  <c:v>38569</c:v>
                </c:pt>
                <c:pt idx="1156">
                  <c:v>38572</c:v>
                </c:pt>
                <c:pt idx="1157">
                  <c:v>38573</c:v>
                </c:pt>
                <c:pt idx="1158">
                  <c:v>38574</c:v>
                </c:pt>
                <c:pt idx="1159">
                  <c:v>38575</c:v>
                </c:pt>
                <c:pt idx="1160">
                  <c:v>38576</c:v>
                </c:pt>
                <c:pt idx="1161">
                  <c:v>38579</c:v>
                </c:pt>
                <c:pt idx="1162">
                  <c:v>38580</c:v>
                </c:pt>
                <c:pt idx="1163">
                  <c:v>38581</c:v>
                </c:pt>
                <c:pt idx="1164">
                  <c:v>38582</c:v>
                </c:pt>
                <c:pt idx="1165">
                  <c:v>38583</c:v>
                </c:pt>
                <c:pt idx="1166">
                  <c:v>38586</c:v>
                </c:pt>
                <c:pt idx="1167">
                  <c:v>38587</c:v>
                </c:pt>
                <c:pt idx="1168">
                  <c:v>38588</c:v>
                </c:pt>
                <c:pt idx="1169">
                  <c:v>38589</c:v>
                </c:pt>
                <c:pt idx="1170">
                  <c:v>38590</c:v>
                </c:pt>
                <c:pt idx="1171">
                  <c:v>38593</c:v>
                </c:pt>
                <c:pt idx="1172">
                  <c:v>38594</c:v>
                </c:pt>
                <c:pt idx="1173">
                  <c:v>38595</c:v>
                </c:pt>
                <c:pt idx="1174">
                  <c:v>38596</c:v>
                </c:pt>
                <c:pt idx="1175">
                  <c:v>38597</c:v>
                </c:pt>
                <c:pt idx="1176">
                  <c:v>38600</c:v>
                </c:pt>
                <c:pt idx="1177">
                  <c:v>38601</c:v>
                </c:pt>
                <c:pt idx="1178">
                  <c:v>38602</c:v>
                </c:pt>
                <c:pt idx="1179">
                  <c:v>38603</c:v>
                </c:pt>
                <c:pt idx="1180">
                  <c:v>38604</c:v>
                </c:pt>
                <c:pt idx="1181">
                  <c:v>38607</c:v>
                </c:pt>
                <c:pt idx="1182">
                  <c:v>38608</c:v>
                </c:pt>
                <c:pt idx="1183">
                  <c:v>38609</c:v>
                </c:pt>
                <c:pt idx="1184">
                  <c:v>38610</c:v>
                </c:pt>
                <c:pt idx="1185">
                  <c:v>38611</c:v>
                </c:pt>
                <c:pt idx="1186">
                  <c:v>38614</c:v>
                </c:pt>
                <c:pt idx="1187">
                  <c:v>38615</c:v>
                </c:pt>
                <c:pt idx="1188">
                  <c:v>38616</c:v>
                </c:pt>
                <c:pt idx="1189">
                  <c:v>38617</c:v>
                </c:pt>
                <c:pt idx="1190">
                  <c:v>38618</c:v>
                </c:pt>
                <c:pt idx="1191">
                  <c:v>38621</c:v>
                </c:pt>
                <c:pt idx="1192">
                  <c:v>38622</c:v>
                </c:pt>
                <c:pt idx="1193">
                  <c:v>38623</c:v>
                </c:pt>
                <c:pt idx="1194">
                  <c:v>38624</c:v>
                </c:pt>
                <c:pt idx="1195">
                  <c:v>38625</c:v>
                </c:pt>
                <c:pt idx="1196">
                  <c:v>38628</c:v>
                </c:pt>
                <c:pt idx="1197">
                  <c:v>38629</c:v>
                </c:pt>
                <c:pt idx="1198">
                  <c:v>38630</c:v>
                </c:pt>
                <c:pt idx="1199">
                  <c:v>38631</c:v>
                </c:pt>
                <c:pt idx="1200">
                  <c:v>38632</c:v>
                </c:pt>
                <c:pt idx="1201">
                  <c:v>38635</c:v>
                </c:pt>
                <c:pt idx="1202">
                  <c:v>38636</c:v>
                </c:pt>
                <c:pt idx="1203">
                  <c:v>38637</c:v>
                </c:pt>
                <c:pt idx="1204">
                  <c:v>38638</c:v>
                </c:pt>
                <c:pt idx="1205">
                  <c:v>38639</c:v>
                </c:pt>
                <c:pt idx="1206">
                  <c:v>38642</c:v>
                </c:pt>
                <c:pt idx="1207">
                  <c:v>38643</c:v>
                </c:pt>
                <c:pt idx="1208">
                  <c:v>38644</c:v>
                </c:pt>
                <c:pt idx="1209">
                  <c:v>38645</c:v>
                </c:pt>
                <c:pt idx="1210">
                  <c:v>38646</c:v>
                </c:pt>
                <c:pt idx="1211">
                  <c:v>38650</c:v>
                </c:pt>
                <c:pt idx="1212">
                  <c:v>38651</c:v>
                </c:pt>
                <c:pt idx="1213">
                  <c:v>38652</c:v>
                </c:pt>
                <c:pt idx="1214">
                  <c:v>38653</c:v>
                </c:pt>
                <c:pt idx="1215">
                  <c:v>38656</c:v>
                </c:pt>
                <c:pt idx="1216">
                  <c:v>38657</c:v>
                </c:pt>
                <c:pt idx="1217">
                  <c:v>38658</c:v>
                </c:pt>
                <c:pt idx="1218">
                  <c:v>38659</c:v>
                </c:pt>
                <c:pt idx="1219">
                  <c:v>38660</c:v>
                </c:pt>
                <c:pt idx="1220">
                  <c:v>38663</c:v>
                </c:pt>
                <c:pt idx="1221">
                  <c:v>38664</c:v>
                </c:pt>
                <c:pt idx="1222">
                  <c:v>38665</c:v>
                </c:pt>
                <c:pt idx="1223">
                  <c:v>38666</c:v>
                </c:pt>
                <c:pt idx="1224">
                  <c:v>38667</c:v>
                </c:pt>
                <c:pt idx="1225">
                  <c:v>38670</c:v>
                </c:pt>
                <c:pt idx="1226">
                  <c:v>38671</c:v>
                </c:pt>
                <c:pt idx="1227">
                  <c:v>38672</c:v>
                </c:pt>
                <c:pt idx="1228">
                  <c:v>38673</c:v>
                </c:pt>
                <c:pt idx="1229">
                  <c:v>38674</c:v>
                </c:pt>
                <c:pt idx="1230">
                  <c:v>38677</c:v>
                </c:pt>
                <c:pt idx="1231">
                  <c:v>38678</c:v>
                </c:pt>
                <c:pt idx="1232">
                  <c:v>38679</c:v>
                </c:pt>
                <c:pt idx="1233">
                  <c:v>38680</c:v>
                </c:pt>
                <c:pt idx="1234">
                  <c:v>38681</c:v>
                </c:pt>
                <c:pt idx="1235">
                  <c:v>38684</c:v>
                </c:pt>
                <c:pt idx="1236">
                  <c:v>38685</c:v>
                </c:pt>
                <c:pt idx="1237">
                  <c:v>38686</c:v>
                </c:pt>
                <c:pt idx="1238">
                  <c:v>38687</c:v>
                </c:pt>
                <c:pt idx="1239">
                  <c:v>38688</c:v>
                </c:pt>
                <c:pt idx="1240">
                  <c:v>38691</c:v>
                </c:pt>
                <c:pt idx="1241">
                  <c:v>38692</c:v>
                </c:pt>
                <c:pt idx="1242">
                  <c:v>38693</c:v>
                </c:pt>
                <c:pt idx="1243">
                  <c:v>38694</c:v>
                </c:pt>
                <c:pt idx="1244">
                  <c:v>38695</c:v>
                </c:pt>
                <c:pt idx="1245">
                  <c:v>38698</c:v>
                </c:pt>
                <c:pt idx="1246">
                  <c:v>38699</c:v>
                </c:pt>
                <c:pt idx="1247">
                  <c:v>38700</c:v>
                </c:pt>
                <c:pt idx="1248">
                  <c:v>38701</c:v>
                </c:pt>
                <c:pt idx="1249">
                  <c:v>38702</c:v>
                </c:pt>
                <c:pt idx="1250">
                  <c:v>38705</c:v>
                </c:pt>
                <c:pt idx="1251">
                  <c:v>38706</c:v>
                </c:pt>
                <c:pt idx="1252">
                  <c:v>38707</c:v>
                </c:pt>
                <c:pt idx="1253">
                  <c:v>38708</c:v>
                </c:pt>
                <c:pt idx="1254">
                  <c:v>38709</c:v>
                </c:pt>
                <c:pt idx="1255">
                  <c:v>38714</c:v>
                </c:pt>
                <c:pt idx="1256">
                  <c:v>38715</c:v>
                </c:pt>
                <c:pt idx="1257">
                  <c:v>38716</c:v>
                </c:pt>
                <c:pt idx="1258">
                  <c:v>38721</c:v>
                </c:pt>
                <c:pt idx="1259">
                  <c:v>38722</c:v>
                </c:pt>
                <c:pt idx="1260">
                  <c:v>38723</c:v>
                </c:pt>
                <c:pt idx="1261">
                  <c:v>38726</c:v>
                </c:pt>
                <c:pt idx="1262">
                  <c:v>38727</c:v>
                </c:pt>
                <c:pt idx="1263">
                  <c:v>38728</c:v>
                </c:pt>
                <c:pt idx="1264">
                  <c:v>38729</c:v>
                </c:pt>
                <c:pt idx="1265">
                  <c:v>38730</c:v>
                </c:pt>
                <c:pt idx="1266">
                  <c:v>38733</c:v>
                </c:pt>
                <c:pt idx="1267">
                  <c:v>38734</c:v>
                </c:pt>
                <c:pt idx="1268">
                  <c:v>38735</c:v>
                </c:pt>
                <c:pt idx="1269">
                  <c:v>38736</c:v>
                </c:pt>
                <c:pt idx="1270">
                  <c:v>38737</c:v>
                </c:pt>
                <c:pt idx="1271">
                  <c:v>38740</c:v>
                </c:pt>
                <c:pt idx="1272">
                  <c:v>38741</c:v>
                </c:pt>
                <c:pt idx="1273">
                  <c:v>38742</c:v>
                </c:pt>
                <c:pt idx="1274">
                  <c:v>38743</c:v>
                </c:pt>
                <c:pt idx="1275">
                  <c:v>38744</c:v>
                </c:pt>
                <c:pt idx="1276">
                  <c:v>38747</c:v>
                </c:pt>
                <c:pt idx="1277">
                  <c:v>38748</c:v>
                </c:pt>
                <c:pt idx="1278">
                  <c:v>38749</c:v>
                </c:pt>
                <c:pt idx="1279">
                  <c:v>38750</c:v>
                </c:pt>
                <c:pt idx="1280">
                  <c:v>38751</c:v>
                </c:pt>
                <c:pt idx="1281">
                  <c:v>38755</c:v>
                </c:pt>
                <c:pt idx="1282">
                  <c:v>38756</c:v>
                </c:pt>
                <c:pt idx="1283">
                  <c:v>38757</c:v>
                </c:pt>
                <c:pt idx="1284">
                  <c:v>38758</c:v>
                </c:pt>
                <c:pt idx="1285">
                  <c:v>38761</c:v>
                </c:pt>
                <c:pt idx="1286">
                  <c:v>38762</c:v>
                </c:pt>
                <c:pt idx="1287">
                  <c:v>38763</c:v>
                </c:pt>
                <c:pt idx="1288">
                  <c:v>38764</c:v>
                </c:pt>
                <c:pt idx="1289">
                  <c:v>38765</c:v>
                </c:pt>
                <c:pt idx="1290">
                  <c:v>38768</c:v>
                </c:pt>
                <c:pt idx="1291">
                  <c:v>38769</c:v>
                </c:pt>
                <c:pt idx="1292">
                  <c:v>38770</c:v>
                </c:pt>
                <c:pt idx="1293">
                  <c:v>38771</c:v>
                </c:pt>
                <c:pt idx="1294">
                  <c:v>38772</c:v>
                </c:pt>
                <c:pt idx="1295">
                  <c:v>38775</c:v>
                </c:pt>
                <c:pt idx="1296">
                  <c:v>38776</c:v>
                </c:pt>
                <c:pt idx="1297">
                  <c:v>38777</c:v>
                </c:pt>
                <c:pt idx="1298">
                  <c:v>38778</c:v>
                </c:pt>
                <c:pt idx="1299">
                  <c:v>38779</c:v>
                </c:pt>
                <c:pt idx="1300">
                  <c:v>38782</c:v>
                </c:pt>
                <c:pt idx="1301">
                  <c:v>38783</c:v>
                </c:pt>
                <c:pt idx="1302">
                  <c:v>38784</c:v>
                </c:pt>
                <c:pt idx="1303">
                  <c:v>38785</c:v>
                </c:pt>
                <c:pt idx="1304">
                  <c:v>38786</c:v>
                </c:pt>
                <c:pt idx="1305">
                  <c:v>38789</c:v>
                </c:pt>
                <c:pt idx="1306">
                  <c:v>38790</c:v>
                </c:pt>
                <c:pt idx="1307">
                  <c:v>38791</c:v>
                </c:pt>
                <c:pt idx="1308">
                  <c:v>38792</c:v>
                </c:pt>
                <c:pt idx="1309">
                  <c:v>38793</c:v>
                </c:pt>
                <c:pt idx="1310">
                  <c:v>38796</c:v>
                </c:pt>
                <c:pt idx="1311">
                  <c:v>38797</c:v>
                </c:pt>
                <c:pt idx="1312">
                  <c:v>38798</c:v>
                </c:pt>
                <c:pt idx="1313">
                  <c:v>38799</c:v>
                </c:pt>
                <c:pt idx="1314">
                  <c:v>38800</c:v>
                </c:pt>
                <c:pt idx="1315">
                  <c:v>38803</c:v>
                </c:pt>
                <c:pt idx="1316">
                  <c:v>38804</c:v>
                </c:pt>
                <c:pt idx="1317">
                  <c:v>38805</c:v>
                </c:pt>
                <c:pt idx="1318">
                  <c:v>38806</c:v>
                </c:pt>
                <c:pt idx="1319">
                  <c:v>38807</c:v>
                </c:pt>
                <c:pt idx="1320">
                  <c:v>38810</c:v>
                </c:pt>
                <c:pt idx="1321">
                  <c:v>38811</c:v>
                </c:pt>
                <c:pt idx="1322">
                  <c:v>38812</c:v>
                </c:pt>
                <c:pt idx="1323">
                  <c:v>38813</c:v>
                </c:pt>
                <c:pt idx="1324">
                  <c:v>38814</c:v>
                </c:pt>
                <c:pt idx="1325">
                  <c:v>38817</c:v>
                </c:pt>
                <c:pt idx="1326">
                  <c:v>38818</c:v>
                </c:pt>
                <c:pt idx="1327">
                  <c:v>38819</c:v>
                </c:pt>
                <c:pt idx="1328">
                  <c:v>38820</c:v>
                </c:pt>
                <c:pt idx="1329">
                  <c:v>38825</c:v>
                </c:pt>
                <c:pt idx="1330">
                  <c:v>38826</c:v>
                </c:pt>
                <c:pt idx="1331">
                  <c:v>38827</c:v>
                </c:pt>
                <c:pt idx="1332">
                  <c:v>38828</c:v>
                </c:pt>
                <c:pt idx="1333">
                  <c:v>38831</c:v>
                </c:pt>
                <c:pt idx="1334">
                  <c:v>38833</c:v>
                </c:pt>
                <c:pt idx="1335">
                  <c:v>38834</c:v>
                </c:pt>
                <c:pt idx="1336">
                  <c:v>38835</c:v>
                </c:pt>
                <c:pt idx="1337">
                  <c:v>38838</c:v>
                </c:pt>
                <c:pt idx="1338">
                  <c:v>38839</c:v>
                </c:pt>
                <c:pt idx="1339">
                  <c:v>38840</c:v>
                </c:pt>
                <c:pt idx="1340">
                  <c:v>38841</c:v>
                </c:pt>
                <c:pt idx="1341">
                  <c:v>38842</c:v>
                </c:pt>
                <c:pt idx="1342">
                  <c:v>38845</c:v>
                </c:pt>
                <c:pt idx="1343">
                  <c:v>38846</c:v>
                </c:pt>
                <c:pt idx="1344">
                  <c:v>38847</c:v>
                </c:pt>
                <c:pt idx="1345">
                  <c:v>38848</c:v>
                </c:pt>
                <c:pt idx="1346">
                  <c:v>38849</c:v>
                </c:pt>
                <c:pt idx="1347">
                  <c:v>38852</c:v>
                </c:pt>
                <c:pt idx="1348">
                  <c:v>38853</c:v>
                </c:pt>
                <c:pt idx="1349">
                  <c:v>38854</c:v>
                </c:pt>
                <c:pt idx="1350">
                  <c:v>38855</c:v>
                </c:pt>
                <c:pt idx="1351">
                  <c:v>38856</c:v>
                </c:pt>
                <c:pt idx="1352">
                  <c:v>38859</c:v>
                </c:pt>
                <c:pt idx="1353">
                  <c:v>38860</c:v>
                </c:pt>
                <c:pt idx="1354">
                  <c:v>38861</c:v>
                </c:pt>
                <c:pt idx="1355">
                  <c:v>38862</c:v>
                </c:pt>
                <c:pt idx="1356">
                  <c:v>38863</c:v>
                </c:pt>
                <c:pt idx="1357">
                  <c:v>38866</c:v>
                </c:pt>
                <c:pt idx="1358">
                  <c:v>38867</c:v>
                </c:pt>
                <c:pt idx="1359">
                  <c:v>38868</c:v>
                </c:pt>
                <c:pt idx="1360">
                  <c:v>38869</c:v>
                </c:pt>
                <c:pt idx="1361">
                  <c:v>38870</c:v>
                </c:pt>
                <c:pt idx="1362">
                  <c:v>38874</c:v>
                </c:pt>
                <c:pt idx="1363">
                  <c:v>38875</c:v>
                </c:pt>
                <c:pt idx="1364">
                  <c:v>38876</c:v>
                </c:pt>
                <c:pt idx="1365">
                  <c:v>38877</c:v>
                </c:pt>
                <c:pt idx="1366">
                  <c:v>38880</c:v>
                </c:pt>
                <c:pt idx="1367">
                  <c:v>38881</c:v>
                </c:pt>
                <c:pt idx="1368">
                  <c:v>38882</c:v>
                </c:pt>
                <c:pt idx="1369">
                  <c:v>38883</c:v>
                </c:pt>
                <c:pt idx="1370">
                  <c:v>38884</c:v>
                </c:pt>
                <c:pt idx="1371">
                  <c:v>38887</c:v>
                </c:pt>
                <c:pt idx="1372">
                  <c:v>38888</c:v>
                </c:pt>
                <c:pt idx="1373">
                  <c:v>38889</c:v>
                </c:pt>
                <c:pt idx="1374">
                  <c:v>38890</c:v>
                </c:pt>
                <c:pt idx="1375">
                  <c:v>38891</c:v>
                </c:pt>
                <c:pt idx="1376">
                  <c:v>38894</c:v>
                </c:pt>
                <c:pt idx="1377">
                  <c:v>38895</c:v>
                </c:pt>
                <c:pt idx="1378">
                  <c:v>38896</c:v>
                </c:pt>
                <c:pt idx="1379">
                  <c:v>38897</c:v>
                </c:pt>
                <c:pt idx="1380">
                  <c:v>38898</c:v>
                </c:pt>
                <c:pt idx="1381">
                  <c:v>38901</c:v>
                </c:pt>
                <c:pt idx="1382">
                  <c:v>38902</c:v>
                </c:pt>
                <c:pt idx="1383">
                  <c:v>38903</c:v>
                </c:pt>
                <c:pt idx="1384">
                  <c:v>38904</c:v>
                </c:pt>
                <c:pt idx="1385">
                  <c:v>38905</c:v>
                </c:pt>
                <c:pt idx="1386">
                  <c:v>38908</c:v>
                </c:pt>
                <c:pt idx="1387">
                  <c:v>38909</c:v>
                </c:pt>
                <c:pt idx="1388">
                  <c:v>38910</c:v>
                </c:pt>
                <c:pt idx="1389">
                  <c:v>38911</c:v>
                </c:pt>
                <c:pt idx="1390">
                  <c:v>38912</c:v>
                </c:pt>
                <c:pt idx="1391">
                  <c:v>38915</c:v>
                </c:pt>
                <c:pt idx="1392">
                  <c:v>38916</c:v>
                </c:pt>
                <c:pt idx="1393">
                  <c:v>38917</c:v>
                </c:pt>
                <c:pt idx="1394">
                  <c:v>38918</c:v>
                </c:pt>
                <c:pt idx="1395">
                  <c:v>38919</c:v>
                </c:pt>
                <c:pt idx="1396">
                  <c:v>38922</c:v>
                </c:pt>
                <c:pt idx="1397">
                  <c:v>38923</c:v>
                </c:pt>
                <c:pt idx="1398">
                  <c:v>38924</c:v>
                </c:pt>
                <c:pt idx="1399">
                  <c:v>38925</c:v>
                </c:pt>
                <c:pt idx="1400">
                  <c:v>38926</c:v>
                </c:pt>
                <c:pt idx="1401">
                  <c:v>38929</c:v>
                </c:pt>
                <c:pt idx="1402">
                  <c:v>38930</c:v>
                </c:pt>
                <c:pt idx="1403">
                  <c:v>38931</c:v>
                </c:pt>
                <c:pt idx="1404">
                  <c:v>38932</c:v>
                </c:pt>
                <c:pt idx="1405">
                  <c:v>38933</c:v>
                </c:pt>
                <c:pt idx="1406">
                  <c:v>38936</c:v>
                </c:pt>
                <c:pt idx="1407">
                  <c:v>38937</c:v>
                </c:pt>
                <c:pt idx="1408">
                  <c:v>38938</c:v>
                </c:pt>
                <c:pt idx="1409">
                  <c:v>38939</c:v>
                </c:pt>
                <c:pt idx="1410">
                  <c:v>38940</c:v>
                </c:pt>
                <c:pt idx="1411">
                  <c:v>38943</c:v>
                </c:pt>
                <c:pt idx="1412">
                  <c:v>38944</c:v>
                </c:pt>
                <c:pt idx="1413">
                  <c:v>38945</c:v>
                </c:pt>
                <c:pt idx="1414">
                  <c:v>38946</c:v>
                </c:pt>
                <c:pt idx="1415">
                  <c:v>38947</c:v>
                </c:pt>
                <c:pt idx="1416">
                  <c:v>38950</c:v>
                </c:pt>
                <c:pt idx="1417">
                  <c:v>38951</c:v>
                </c:pt>
                <c:pt idx="1418">
                  <c:v>38952</c:v>
                </c:pt>
                <c:pt idx="1419">
                  <c:v>38953</c:v>
                </c:pt>
                <c:pt idx="1420">
                  <c:v>38954</c:v>
                </c:pt>
                <c:pt idx="1421">
                  <c:v>38957</c:v>
                </c:pt>
                <c:pt idx="1422">
                  <c:v>38958</c:v>
                </c:pt>
                <c:pt idx="1423">
                  <c:v>38959</c:v>
                </c:pt>
                <c:pt idx="1424">
                  <c:v>38960</c:v>
                </c:pt>
                <c:pt idx="1425">
                  <c:v>38961</c:v>
                </c:pt>
                <c:pt idx="1426">
                  <c:v>38964</c:v>
                </c:pt>
                <c:pt idx="1427">
                  <c:v>38965</c:v>
                </c:pt>
                <c:pt idx="1428">
                  <c:v>38966</c:v>
                </c:pt>
                <c:pt idx="1429">
                  <c:v>38967</c:v>
                </c:pt>
                <c:pt idx="1430">
                  <c:v>38968</c:v>
                </c:pt>
                <c:pt idx="1431">
                  <c:v>38971</c:v>
                </c:pt>
                <c:pt idx="1432">
                  <c:v>38972</c:v>
                </c:pt>
                <c:pt idx="1433">
                  <c:v>38973</c:v>
                </c:pt>
                <c:pt idx="1434">
                  <c:v>38974</c:v>
                </c:pt>
                <c:pt idx="1435">
                  <c:v>38975</c:v>
                </c:pt>
                <c:pt idx="1436">
                  <c:v>38978</c:v>
                </c:pt>
                <c:pt idx="1437">
                  <c:v>38979</c:v>
                </c:pt>
                <c:pt idx="1438">
                  <c:v>38980</c:v>
                </c:pt>
                <c:pt idx="1439">
                  <c:v>38981</c:v>
                </c:pt>
                <c:pt idx="1440">
                  <c:v>38982</c:v>
                </c:pt>
                <c:pt idx="1441">
                  <c:v>38985</c:v>
                </c:pt>
                <c:pt idx="1442">
                  <c:v>38986</c:v>
                </c:pt>
                <c:pt idx="1443">
                  <c:v>38987</c:v>
                </c:pt>
                <c:pt idx="1444">
                  <c:v>38988</c:v>
                </c:pt>
                <c:pt idx="1445">
                  <c:v>38989</c:v>
                </c:pt>
                <c:pt idx="1446">
                  <c:v>38992</c:v>
                </c:pt>
                <c:pt idx="1447">
                  <c:v>38993</c:v>
                </c:pt>
                <c:pt idx="1448">
                  <c:v>38994</c:v>
                </c:pt>
                <c:pt idx="1449">
                  <c:v>38995</c:v>
                </c:pt>
                <c:pt idx="1450">
                  <c:v>38996</c:v>
                </c:pt>
                <c:pt idx="1451">
                  <c:v>38999</c:v>
                </c:pt>
                <c:pt idx="1452">
                  <c:v>39000</c:v>
                </c:pt>
                <c:pt idx="1453">
                  <c:v>39001</c:v>
                </c:pt>
                <c:pt idx="1454">
                  <c:v>39002</c:v>
                </c:pt>
                <c:pt idx="1455">
                  <c:v>39003</c:v>
                </c:pt>
                <c:pt idx="1456">
                  <c:v>39006</c:v>
                </c:pt>
                <c:pt idx="1457">
                  <c:v>39007</c:v>
                </c:pt>
                <c:pt idx="1458">
                  <c:v>39008</c:v>
                </c:pt>
                <c:pt idx="1459">
                  <c:v>39009</c:v>
                </c:pt>
                <c:pt idx="1460">
                  <c:v>39010</c:v>
                </c:pt>
                <c:pt idx="1461">
                  <c:v>39014</c:v>
                </c:pt>
                <c:pt idx="1462">
                  <c:v>39015</c:v>
                </c:pt>
                <c:pt idx="1463">
                  <c:v>39016</c:v>
                </c:pt>
                <c:pt idx="1464">
                  <c:v>39017</c:v>
                </c:pt>
                <c:pt idx="1465">
                  <c:v>39020</c:v>
                </c:pt>
                <c:pt idx="1466">
                  <c:v>39021</c:v>
                </c:pt>
                <c:pt idx="1467">
                  <c:v>39022</c:v>
                </c:pt>
                <c:pt idx="1468">
                  <c:v>39023</c:v>
                </c:pt>
                <c:pt idx="1469">
                  <c:v>39024</c:v>
                </c:pt>
                <c:pt idx="1470">
                  <c:v>39027</c:v>
                </c:pt>
                <c:pt idx="1471">
                  <c:v>39028</c:v>
                </c:pt>
                <c:pt idx="1472">
                  <c:v>39029</c:v>
                </c:pt>
                <c:pt idx="1473">
                  <c:v>39030</c:v>
                </c:pt>
                <c:pt idx="1474">
                  <c:v>39031</c:v>
                </c:pt>
                <c:pt idx="1475">
                  <c:v>39034</c:v>
                </c:pt>
                <c:pt idx="1476">
                  <c:v>39035</c:v>
                </c:pt>
                <c:pt idx="1477">
                  <c:v>39036</c:v>
                </c:pt>
                <c:pt idx="1478">
                  <c:v>39037</c:v>
                </c:pt>
                <c:pt idx="1479">
                  <c:v>39038</c:v>
                </c:pt>
                <c:pt idx="1480">
                  <c:v>39041</c:v>
                </c:pt>
                <c:pt idx="1481">
                  <c:v>39042</c:v>
                </c:pt>
                <c:pt idx="1482">
                  <c:v>39043</c:v>
                </c:pt>
                <c:pt idx="1483">
                  <c:v>39044</c:v>
                </c:pt>
                <c:pt idx="1484">
                  <c:v>39045</c:v>
                </c:pt>
                <c:pt idx="1485">
                  <c:v>39048</c:v>
                </c:pt>
                <c:pt idx="1486">
                  <c:v>39049</c:v>
                </c:pt>
                <c:pt idx="1487">
                  <c:v>39050</c:v>
                </c:pt>
                <c:pt idx="1488">
                  <c:v>39051</c:v>
                </c:pt>
                <c:pt idx="1489">
                  <c:v>39052</c:v>
                </c:pt>
                <c:pt idx="1490">
                  <c:v>39055</c:v>
                </c:pt>
                <c:pt idx="1491">
                  <c:v>39056</c:v>
                </c:pt>
                <c:pt idx="1492">
                  <c:v>39057</c:v>
                </c:pt>
                <c:pt idx="1493">
                  <c:v>39058</c:v>
                </c:pt>
                <c:pt idx="1494">
                  <c:v>39059</c:v>
                </c:pt>
                <c:pt idx="1495">
                  <c:v>39062</c:v>
                </c:pt>
                <c:pt idx="1496">
                  <c:v>39063</c:v>
                </c:pt>
                <c:pt idx="1497">
                  <c:v>39064</c:v>
                </c:pt>
                <c:pt idx="1498">
                  <c:v>39065</c:v>
                </c:pt>
                <c:pt idx="1499">
                  <c:v>39066</c:v>
                </c:pt>
                <c:pt idx="1500">
                  <c:v>39069</c:v>
                </c:pt>
                <c:pt idx="1501">
                  <c:v>39070</c:v>
                </c:pt>
                <c:pt idx="1502">
                  <c:v>39071</c:v>
                </c:pt>
                <c:pt idx="1503">
                  <c:v>39072</c:v>
                </c:pt>
                <c:pt idx="1504">
                  <c:v>39073</c:v>
                </c:pt>
                <c:pt idx="1505">
                  <c:v>39078</c:v>
                </c:pt>
                <c:pt idx="1506">
                  <c:v>39079</c:v>
                </c:pt>
                <c:pt idx="1507">
                  <c:v>39080</c:v>
                </c:pt>
                <c:pt idx="1508">
                  <c:v>39085</c:v>
                </c:pt>
                <c:pt idx="1509">
                  <c:v>39086</c:v>
                </c:pt>
                <c:pt idx="1510">
                  <c:v>39087</c:v>
                </c:pt>
                <c:pt idx="1511">
                  <c:v>39090</c:v>
                </c:pt>
                <c:pt idx="1512">
                  <c:v>39091</c:v>
                </c:pt>
                <c:pt idx="1513">
                  <c:v>39092</c:v>
                </c:pt>
                <c:pt idx="1514">
                  <c:v>39093</c:v>
                </c:pt>
                <c:pt idx="1515">
                  <c:v>39094</c:v>
                </c:pt>
                <c:pt idx="1516">
                  <c:v>39097</c:v>
                </c:pt>
                <c:pt idx="1517">
                  <c:v>39098</c:v>
                </c:pt>
                <c:pt idx="1518">
                  <c:v>39099</c:v>
                </c:pt>
                <c:pt idx="1519">
                  <c:v>39100</c:v>
                </c:pt>
                <c:pt idx="1520">
                  <c:v>39101</c:v>
                </c:pt>
                <c:pt idx="1521">
                  <c:v>39104</c:v>
                </c:pt>
                <c:pt idx="1522">
                  <c:v>39105</c:v>
                </c:pt>
                <c:pt idx="1523">
                  <c:v>39106</c:v>
                </c:pt>
                <c:pt idx="1524">
                  <c:v>39107</c:v>
                </c:pt>
                <c:pt idx="1525">
                  <c:v>39108</c:v>
                </c:pt>
                <c:pt idx="1526">
                  <c:v>39111</c:v>
                </c:pt>
                <c:pt idx="1527">
                  <c:v>39112</c:v>
                </c:pt>
                <c:pt idx="1528">
                  <c:v>39113</c:v>
                </c:pt>
                <c:pt idx="1529">
                  <c:v>39114</c:v>
                </c:pt>
                <c:pt idx="1530">
                  <c:v>39115</c:v>
                </c:pt>
                <c:pt idx="1531">
                  <c:v>39118</c:v>
                </c:pt>
                <c:pt idx="1532">
                  <c:v>39120</c:v>
                </c:pt>
                <c:pt idx="1533">
                  <c:v>39121</c:v>
                </c:pt>
                <c:pt idx="1534">
                  <c:v>39122</c:v>
                </c:pt>
                <c:pt idx="1535">
                  <c:v>39125</c:v>
                </c:pt>
                <c:pt idx="1536">
                  <c:v>39126</c:v>
                </c:pt>
                <c:pt idx="1537">
                  <c:v>39127</c:v>
                </c:pt>
                <c:pt idx="1538">
                  <c:v>39128</c:v>
                </c:pt>
                <c:pt idx="1539">
                  <c:v>39129</c:v>
                </c:pt>
                <c:pt idx="1540">
                  <c:v>39132</c:v>
                </c:pt>
                <c:pt idx="1541">
                  <c:v>39133</c:v>
                </c:pt>
                <c:pt idx="1542">
                  <c:v>39134</c:v>
                </c:pt>
                <c:pt idx="1543">
                  <c:v>39135</c:v>
                </c:pt>
                <c:pt idx="1544">
                  <c:v>39136</c:v>
                </c:pt>
                <c:pt idx="1545">
                  <c:v>39139</c:v>
                </c:pt>
                <c:pt idx="1546">
                  <c:v>39140</c:v>
                </c:pt>
                <c:pt idx="1547">
                  <c:v>39141</c:v>
                </c:pt>
                <c:pt idx="1548">
                  <c:v>39142</c:v>
                </c:pt>
                <c:pt idx="1549">
                  <c:v>39143</c:v>
                </c:pt>
                <c:pt idx="1550">
                  <c:v>39146</c:v>
                </c:pt>
                <c:pt idx="1551">
                  <c:v>39147</c:v>
                </c:pt>
                <c:pt idx="1552">
                  <c:v>39148</c:v>
                </c:pt>
                <c:pt idx="1553">
                  <c:v>39149</c:v>
                </c:pt>
                <c:pt idx="1554">
                  <c:v>39150</c:v>
                </c:pt>
                <c:pt idx="1555">
                  <c:v>39153</c:v>
                </c:pt>
                <c:pt idx="1556">
                  <c:v>39154</c:v>
                </c:pt>
                <c:pt idx="1557">
                  <c:v>39155</c:v>
                </c:pt>
                <c:pt idx="1558">
                  <c:v>39156</c:v>
                </c:pt>
                <c:pt idx="1559">
                  <c:v>39157</c:v>
                </c:pt>
                <c:pt idx="1560">
                  <c:v>39160</c:v>
                </c:pt>
                <c:pt idx="1561">
                  <c:v>39161</c:v>
                </c:pt>
                <c:pt idx="1562">
                  <c:v>39162</c:v>
                </c:pt>
                <c:pt idx="1563">
                  <c:v>39163</c:v>
                </c:pt>
                <c:pt idx="1564">
                  <c:v>39164</c:v>
                </c:pt>
                <c:pt idx="1565">
                  <c:v>39167</c:v>
                </c:pt>
                <c:pt idx="1566">
                  <c:v>39168</c:v>
                </c:pt>
                <c:pt idx="1567">
                  <c:v>39169</c:v>
                </c:pt>
                <c:pt idx="1568">
                  <c:v>39170</c:v>
                </c:pt>
                <c:pt idx="1569">
                  <c:v>39171</c:v>
                </c:pt>
                <c:pt idx="1570">
                  <c:v>39174</c:v>
                </c:pt>
                <c:pt idx="1571">
                  <c:v>39175</c:v>
                </c:pt>
                <c:pt idx="1572">
                  <c:v>39176</c:v>
                </c:pt>
                <c:pt idx="1573">
                  <c:v>39177</c:v>
                </c:pt>
                <c:pt idx="1574">
                  <c:v>39182</c:v>
                </c:pt>
                <c:pt idx="1575">
                  <c:v>39183</c:v>
                </c:pt>
                <c:pt idx="1576">
                  <c:v>39184</c:v>
                </c:pt>
                <c:pt idx="1577">
                  <c:v>39185</c:v>
                </c:pt>
                <c:pt idx="1578">
                  <c:v>39188</c:v>
                </c:pt>
                <c:pt idx="1579">
                  <c:v>39189</c:v>
                </c:pt>
                <c:pt idx="1580">
                  <c:v>39190</c:v>
                </c:pt>
                <c:pt idx="1581">
                  <c:v>39191</c:v>
                </c:pt>
                <c:pt idx="1582">
                  <c:v>39192</c:v>
                </c:pt>
                <c:pt idx="1583">
                  <c:v>39195</c:v>
                </c:pt>
                <c:pt idx="1584">
                  <c:v>39196</c:v>
                </c:pt>
                <c:pt idx="1585">
                  <c:v>39198</c:v>
                </c:pt>
                <c:pt idx="1586">
                  <c:v>39199</c:v>
                </c:pt>
                <c:pt idx="1587">
                  <c:v>39202</c:v>
                </c:pt>
                <c:pt idx="1588">
                  <c:v>39203</c:v>
                </c:pt>
                <c:pt idx="1589">
                  <c:v>39204</c:v>
                </c:pt>
                <c:pt idx="1590">
                  <c:v>39205</c:v>
                </c:pt>
                <c:pt idx="1591">
                  <c:v>39206</c:v>
                </c:pt>
                <c:pt idx="1592">
                  <c:v>39209</c:v>
                </c:pt>
                <c:pt idx="1593">
                  <c:v>39210</c:v>
                </c:pt>
                <c:pt idx="1594">
                  <c:v>39211</c:v>
                </c:pt>
                <c:pt idx="1595">
                  <c:v>39212</c:v>
                </c:pt>
                <c:pt idx="1596">
                  <c:v>39213</c:v>
                </c:pt>
                <c:pt idx="1597">
                  <c:v>39216</c:v>
                </c:pt>
                <c:pt idx="1598">
                  <c:v>39217</c:v>
                </c:pt>
                <c:pt idx="1599">
                  <c:v>39218</c:v>
                </c:pt>
                <c:pt idx="1600">
                  <c:v>39219</c:v>
                </c:pt>
                <c:pt idx="1601">
                  <c:v>39220</c:v>
                </c:pt>
                <c:pt idx="1602">
                  <c:v>39223</c:v>
                </c:pt>
                <c:pt idx="1603">
                  <c:v>39224</c:v>
                </c:pt>
                <c:pt idx="1604">
                  <c:v>39225</c:v>
                </c:pt>
                <c:pt idx="1605">
                  <c:v>39226</c:v>
                </c:pt>
                <c:pt idx="1606">
                  <c:v>39227</c:v>
                </c:pt>
                <c:pt idx="1607">
                  <c:v>39230</c:v>
                </c:pt>
                <c:pt idx="1608">
                  <c:v>39231</c:v>
                </c:pt>
                <c:pt idx="1609">
                  <c:v>39232</c:v>
                </c:pt>
                <c:pt idx="1610">
                  <c:v>39233</c:v>
                </c:pt>
                <c:pt idx="1611">
                  <c:v>39234</c:v>
                </c:pt>
                <c:pt idx="1612">
                  <c:v>39238</c:v>
                </c:pt>
                <c:pt idx="1613">
                  <c:v>39239</c:v>
                </c:pt>
                <c:pt idx="1614">
                  <c:v>39240</c:v>
                </c:pt>
                <c:pt idx="1615">
                  <c:v>39241</c:v>
                </c:pt>
                <c:pt idx="1616">
                  <c:v>39244</c:v>
                </c:pt>
                <c:pt idx="1617">
                  <c:v>39245</c:v>
                </c:pt>
                <c:pt idx="1618">
                  <c:v>39246</c:v>
                </c:pt>
                <c:pt idx="1619">
                  <c:v>39247</c:v>
                </c:pt>
                <c:pt idx="1620">
                  <c:v>39248</c:v>
                </c:pt>
                <c:pt idx="1621">
                  <c:v>39251</c:v>
                </c:pt>
                <c:pt idx="1622">
                  <c:v>39252</c:v>
                </c:pt>
                <c:pt idx="1623">
                  <c:v>39253</c:v>
                </c:pt>
                <c:pt idx="1624">
                  <c:v>39254</c:v>
                </c:pt>
                <c:pt idx="1625">
                  <c:v>39255</c:v>
                </c:pt>
                <c:pt idx="1626">
                  <c:v>39258</c:v>
                </c:pt>
                <c:pt idx="1627">
                  <c:v>39259</c:v>
                </c:pt>
                <c:pt idx="1628">
                  <c:v>39260</c:v>
                </c:pt>
                <c:pt idx="1629">
                  <c:v>39261</c:v>
                </c:pt>
                <c:pt idx="1630">
                  <c:v>39262</c:v>
                </c:pt>
                <c:pt idx="1631">
                  <c:v>39265</c:v>
                </c:pt>
                <c:pt idx="1632">
                  <c:v>39266</c:v>
                </c:pt>
                <c:pt idx="1633">
                  <c:v>39267</c:v>
                </c:pt>
                <c:pt idx="1634">
                  <c:v>39268</c:v>
                </c:pt>
                <c:pt idx="1635">
                  <c:v>39269</c:v>
                </c:pt>
                <c:pt idx="1636">
                  <c:v>39272</c:v>
                </c:pt>
                <c:pt idx="1637">
                  <c:v>39273</c:v>
                </c:pt>
                <c:pt idx="1638">
                  <c:v>39274</c:v>
                </c:pt>
                <c:pt idx="1639">
                  <c:v>39275</c:v>
                </c:pt>
                <c:pt idx="1640">
                  <c:v>39276</c:v>
                </c:pt>
                <c:pt idx="1641">
                  <c:v>39279</c:v>
                </c:pt>
                <c:pt idx="1642">
                  <c:v>39280</c:v>
                </c:pt>
                <c:pt idx="1643">
                  <c:v>39281</c:v>
                </c:pt>
                <c:pt idx="1644">
                  <c:v>39282</c:v>
                </c:pt>
                <c:pt idx="1645">
                  <c:v>39283</c:v>
                </c:pt>
                <c:pt idx="1646">
                  <c:v>39286</c:v>
                </c:pt>
                <c:pt idx="1647">
                  <c:v>39287</c:v>
                </c:pt>
                <c:pt idx="1648">
                  <c:v>39288</c:v>
                </c:pt>
                <c:pt idx="1649">
                  <c:v>39289</c:v>
                </c:pt>
                <c:pt idx="1650">
                  <c:v>39290</c:v>
                </c:pt>
                <c:pt idx="1651">
                  <c:v>39293</c:v>
                </c:pt>
                <c:pt idx="1652">
                  <c:v>39294</c:v>
                </c:pt>
                <c:pt idx="1653">
                  <c:v>39295</c:v>
                </c:pt>
                <c:pt idx="1654">
                  <c:v>39296</c:v>
                </c:pt>
                <c:pt idx="1655">
                  <c:v>39297</c:v>
                </c:pt>
                <c:pt idx="1656">
                  <c:v>39300</c:v>
                </c:pt>
                <c:pt idx="1657">
                  <c:v>39301</c:v>
                </c:pt>
                <c:pt idx="1658">
                  <c:v>39302</c:v>
                </c:pt>
                <c:pt idx="1659">
                  <c:v>39303</c:v>
                </c:pt>
                <c:pt idx="1660">
                  <c:v>39304</c:v>
                </c:pt>
                <c:pt idx="1661">
                  <c:v>39307</c:v>
                </c:pt>
                <c:pt idx="1662">
                  <c:v>39308</c:v>
                </c:pt>
                <c:pt idx="1663">
                  <c:v>39309</c:v>
                </c:pt>
                <c:pt idx="1664">
                  <c:v>39310</c:v>
                </c:pt>
                <c:pt idx="1665">
                  <c:v>39311</c:v>
                </c:pt>
                <c:pt idx="1666">
                  <c:v>39314</c:v>
                </c:pt>
                <c:pt idx="1667">
                  <c:v>39315</c:v>
                </c:pt>
                <c:pt idx="1668">
                  <c:v>39316</c:v>
                </c:pt>
                <c:pt idx="1669">
                  <c:v>39317</c:v>
                </c:pt>
                <c:pt idx="1670">
                  <c:v>39318</c:v>
                </c:pt>
                <c:pt idx="1671">
                  <c:v>39321</c:v>
                </c:pt>
                <c:pt idx="1672">
                  <c:v>39322</c:v>
                </c:pt>
                <c:pt idx="1673">
                  <c:v>39323</c:v>
                </c:pt>
                <c:pt idx="1674">
                  <c:v>39324</c:v>
                </c:pt>
                <c:pt idx="1675">
                  <c:v>39325</c:v>
                </c:pt>
                <c:pt idx="1676">
                  <c:v>39328</c:v>
                </c:pt>
                <c:pt idx="1677">
                  <c:v>39329</c:v>
                </c:pt>
                <c:pt idx="1678">
                  <c:v>39330</c:v>
                </c:pt>
                <c:pt idx="1679">
                  <c:v>39331</c:v>
                </c:pt>
                <c:pt idx="1680">
                  <c:v>39332</c:v>
                </c:pt>
                <c:pt idx="1681">
                  <c:v>39335</c:v>
                </c:pt>
                <c:pt idx="1682">
                  <c:v>39336</c:v>
                </c:pt>
                <c:pt idx="1683">
                  <c:v>39337</c:v>
                </c:pt>
                <c:pt idx="1684">
                  <c:v>39338</c:v>
                </c:pt>
                <c:pt idx="1685">
                  <c:v>39339</c:v>
                </c:pt>
                <c:pt idx="1686">
                  <c:v>39342</c:v>
                </c:pt>
                <c:pt idx="1687">
                  <c:v>39343</c:v>
                </c:pt>
                <c:pt idx="1688">
                  <c:v>39344</c:v>
                </c:pt>
                <c:pt idx="1689">
                  <c:v>39345</c:v>
                </c:pt>
                <c:pt idx="1690">
                  <c:v>39346</c:v>
                </c:pt>
                <c:pt idx="1691">
                  <c:v>39349</c:v>
                </c:pt>
                <c:pt idx="1692">
                  <c:v>39350</c:v>
                </c:pt>
                <c:pt idx="1693">
                  <c:v>39351</c:v>
                </c:pt>
                <c:pt idx="1694">
                  <c:v>39352</c:v>
                </c:pt>
                <c:pt idx="1695">
                  <c:v>39353</c:v>
                </c:pt>
                <c:pt idx="1696">
                  <c:v>39356</c:v>
                </c:pt>
                <c:pt idx="1697">
                  <c:v>39357</c:v>
                </c:pt>
                <c:pt idx="1698">
                  <c:v>39358</c:v>
                </c:pt>
                <c:pt idx="1699">
                  <c:v>39359</c:v>
                </c:pt>
                <c:pt idx="1700">
                  <c:v>39360</c:v>
                </c:pt>
                <c:pt idx="1701">
                  <c:v>39363</c:v>
                </c:pt>
                <c:pt idx="1702">
                  <c:v>39364</c:v>
                </c:pt>
                <c:pt idx="1703">
                  <c:v>39365</c:v>
                </c:pt>
                <c:pt idx="1704">
                  <c:v>39366</c:v>
                </c:pt>
                <c:pt idx="1705">
                  <c:v>39367</c:v>
                </c:pt>
                <c:pt idx="1706">
                  <c:v>39370</c:v>
                </c:pt>
                <c:pt idx="1707">
                  <c:v>39371</c:v>
                </c:pt>
                <c:pt idx="1708">
                  <c:v>39372</c:v>
                </c:pt>
                <c:pt idx="1709">
                  <c:v>39373</c:v>
                </c:pt>
                <c:pt idx="1710">
                  <c:v>39374</c:v>
                </c:pt>
                <c:pt idx="1711">
                  <c:v>39378</c:v>
                </c:pt>
                <c:pt idx="1712">
                  <c:v>39379</c:v>
                </c:pt>
                <c:pt idx="1713">
                  <c:v>39380</c:v>
                </c:pt>
                <c:pt idx="1714">
                  <c:v>39381</c:v>
                </c:pt>
                <c:pt idx="1715">
                  <c:v>39384</c:v>
                </c:pt>
                <c:pt idx="1716">
                  <c:v>39385</c:v>
                </c:pt>
                <c:pt idx="1717">
                  <c:v>39386</c:v>
                </c:pt>
                <c:pt idx="1718">
                  <c:v>39387</c:v>
                </c:pt>
                <c:pt idx="1719">
                  <c:v>39388</c:v>
                </c:pt>
                <c:pt idx="1720">
                  <c:v>39391</c:v>
                </c:pt>
                <c:pt idx="1721">
                  <c:v>39392</c:v>
                </c:pt>
                <c:pt idx="1722">
                  <c:v>39393</c:v>
                </c:pt>
                <c:pt idx="1723">
                  <c:v>39394</c:v>
                </c:pt>
                <c:pt idx="1724">
                  <c:v>39395</c:v>
                </c:pt>
                <c:pt idx="1725">
                  <c:v>39398</c:v>
                </c:pt>
                <c:pt idx="1726">
                  <c:v>39399</c:v>
                </c:pt>
                <c:pt idx="1727">
                  <c:v>39400</c:v>
                </c:pt>
                <c:pt idx="1728">
                  <c:v>39401</c:v>
                </c:pt>
                <c:pt idx="1729">
                  <c:v>39402</c:v>
                </c:pt>
                <c:pt idx="1730">
                  <c:v>39405</c:v>
                </c:pt>
                <c:pt idx="1731">
                  <c:v>39406</c:v>
                </c:pt>
                <c:pt idx="1732">
                  <c:v>39407</c:v>
                </c:pt>
                <c:pt idx="1733">
                  <c:v>39408</c:v>
                </c:pt>
                <c:pt idx="1734">
                  <c:v>39409</c:v>
                </c:pt>
                <c:pt idx="1735">
                  <c:v>39412</c:v>
                </c:pt>
                <c:pt idx="1736">
                  <c:v>39413</c:v>
                </c:pt>
                <c:pt idx="1737">
                  <c:v>39414</c:v>
                </c:pt>
                <c:pt idx="1738">
                  <c:v>39415</c:v>
                </c:pt>
                <c:pt idx="1739">
                  <c:v>39416</c:v>
                </c:pt>
                <c:pt idx="1740">
                  <c:v>39419</c:v>
                </c:pt>
                <c:pt idx="1741">
                  <c:v>39420</c:v>
                </c:pt>
                <c:pt idx="1742">
                  <c:v>39421</c:v>
                </c:pt>
                <c:pt idx="1743">
                  <c:v>39422</c:v>
                </c:pt>
                <c:pt idx="1744">
                  <c:v>39423</c:v>
                </c:pt>
                <c:pt idx="1745">
                  <c:v>39426</c:v>
                </c:pt>
                <c:pt idx="1746">
                  <c:v>39427</c:v>
                </c:pt>
                <c:pt idx="1747">
                  <c:v>39428</c:v>
                </c:pt>
                <c:pt idx="1748">
                  <c:v>39429</c:v>
                </c:pt>
                <c:pt idx="1749">
                  <c:v>39430</c:v>
                </c:pt>
                <c:pt idx="1750">
                  <c:v>39433</c:v>
                </c:pt>
                <c:pt idx="1751">
                  <c:v>39434</c:v>
                </c:pt>
                <c:pt idx="1752">
                  <c:v>39435</c:v>
                </c:pt>
                <c:pt idx="1753">
                  <c:v>39436</c:v>
                </c:pt>
                <c:pt idx="1754">
                  <c:v>39437</c:v>
                </c:pt>
                <c:pt idx="1755">
                  <c:v>39440</c:v>
                </c:pt>
                <c:pt idx="1756">
                  <c:v>39443</c:v>
                </c:pt>
                <c:pt idx="1757">
                  <c:v>39444</c:v>
                </c:pt>
                <c:pt idx="1758">
                  <c:v>39447</c:v>
                </c:pt>
                <c:pt idx="1759">
                  <c:v>39450</c:v>
                </c:pt>
                <c:pt idx="1760">
                  <c:v>39451</c:v>
                </c:pt>
                <c:pt idx="1761">
                  <c:v>39454</c:v>
                </c:pt>
                <c:pt idx="1762">
                  <c:v>39455</c:v>
                </c:pt>
                <c:pt idx="1763">
                  <c:v>39456</c:v>
                </c:pt>
                <c:pt idx="1764">
                  <c:v>39457</c:v>
                </c:pt>
                <c:pt idx="1765">
                  <c:v>39458</c:v>
                </c:pt>
                <c:pt idx="1766">
                  <c:v>39461</c:v>
                </c:pt>
                <c:pt idx="1767">
                  <c:v>39462</c:v>
                </c:pt>
                <c:pt idx="1768">
                  <c:v>39463</c:v>
                </c:pt>
                <c:pt idx="1769">
                  <c:v>39464</c:v>
                </c:pt>
                <c:pt idx="1770">
                  <c:v>39465</c:v>
                </c:pt>
                <c:pt idx="1771">
                  <c:v>39468</c:v>
                </c:pt>
                <c:pt idx="1772">
                  <c:v>39469</c:v>
                </c:pt>
                <c:pt idx="1773">
                  <c:v>39470</c:v>
                </c:pt>
                <c:pt idx="1774">
                  <c:v>39471</c:v>
                </c:pt>
                <c:pt idx="1775">
                  <c:v>39472</c:v>
                </c:pt>
                <c:pt idx="1776">
                  <c:v>39475</c:v>
                </c:pt>
                <c:pt idx="1777">
                  <c:v>39476</c:v>
                </c:pt>
                <c:pt idx="1778">
                  <c:v>39477</c:v>
                </c:pt>
                <c:pt idx="1779">
                  <c:v>39478</c:v>
                </c:pt>
                <c:pt idx="1780">
                  <c:v>39479</c:v>
                </c:pt>
                <c:pt idx="1781">
                  <c:v>39482</c:v>
                </c:pt>
                <c:pt idx="1782">
                  <c:v>39483</c:v>
                </c:pt>
                <c:pt idx="1783">
                  <c:v>39485</c:v>
                </c:pt>
                <c:pt idx="1784">
                  <c:v>39486</c:v>
                </c:pt>
                <c:pt idx="1785">
                  <c:v>39489</c:v>
                </c:pt>
                <c:pt idx="1786">
                  <c:v>39490</c:v>
                </c:pt>
                <c:pt idx="1787">
                  <c:v>39491</c:v>
                </c:pt>
                <c:pt idx="1788">
                  <c:v>39492</c:v>
                </c:pt>
                <c:pt idx="1789">
                  <c:v>39493</c:v>
                </c:pt>
                <c:pt idx="1790">
                  <c:v>39496</c:v>
                </c:pt>
                <c:pt idx="1791">
                  <c:v>39497</c:v>
                </c:pt>
                <c:pt idx="1792">
                  <c:v>39498</c:v>
                </c:pt>
                <c:pt idx="1793">
                  <c:v>39499</c:v>
                </c:pt>
                <c:pt idx="1794">
                  <c:v>39500</c:v>
                </c:pt>
                <c:pt idx="1795">
                  <c:v>39503</c:v>
                </c:pt>
                <c:pt idx="1796">
                  <c:v>39504</c:v>
                </c:pt>
                <c:pt idx="1797">
                  <c:v>39505</c:v>
                </c:pt>
                <c:pt idx="1798">
                  <c:v>39506</c:v>
                </c:pt>
                <c:pt idx="1799">
                  <c:v>39507</c:v>
                </c:pt>
                <c:pt idx="1800">
                  <c:v>39510</c:v>
                </c:pt>
                <c:pt idx="1801">
                  <c:v>39511</c:v>
                </c:pt>
                <c:pt idx="1802">
                  <c:v>39512</c:v>
                </c:pt>
                <c:pt idx="1803">
                  <c:v>39513</c:v>
                </c:pt>
                <c:pt idx="1804">
                  <c:v>39514</c:v>
                </c:pt>
                <c:pt idx="1805">
                  <c:v>39517</c:v>
                </c:pt>
                <c:pt idx="1806">
                  <c:v>39518</c:v>
                </c:pt>
                <c:pt idx="1807">
                  <c:v>39519</c:v>
                </c:pt>
                <c:pt idx="1808">
                  <c:v>39520</c:v>
                </c:pt>
                <c:pt idx="1809">
                  <c:v>39521</c:v>
                </c:pt>
                <c:pt idx="1810">
                  <c:v>39524</c:v>
                </c:pt>
                <c:pt idx="1811">
                  <c:v>39525</c:v>
                </c:pt>
                <c:pt idx="1812">
                  <c:v>39526</c:v>
                </c:pt>
                <c:pt idx="1813">
                  <c:v>39527</c:v>
                </c:pt>
                <c:pt idx="1814">
                  <c:v>39532</c:v>
                </c:pt>
                <c:pt idx="1815">
                  <c:v>39533</c:v>
                </c:pt>
                <c:pt idx="1816">
                  <c:v>39534</c:v>
                </c:pt>
                <c:pt idx="1817">
                  <c:v>39535</c:v>
                </c:pt>
                <c:pt idx="1818">
                  <c:v>39538</c:v>
                </c:pt>
                <c:pt idx="1819">
                  <c:v>39539</c:v>
                </c:pt>
                <c:pt idx="1820">
                  <c:v>39540</c:v>
                </c:pt>
                <c:pt idx="1821">
                  <c:v>39541</c:v>
                </c:pt>
                <c:pt idx="1822">
                  <c:v>39542</c:v>
                </c:pt>
                <c:pt idx="1823">
                  <c:v>39545</c:v>
                </c:pt>
                <c:pt idx="1824">
                  <c:v>39546</c:v>
                </c:pt>
                <c:pt idx="1825">
                  <c:v>39547</c:v>
                </c:pt>
                <c:pt idx="1826">
                  <c:v>39548</c:v>
                </c:pt>
                <c:pt idx="1827">
                  <c:v>39549</c:v>
                </c:pt>
                <c:pt idx="1828">
                  <c:v>39552</c:v>
                </c:pt>
                <c:pt idx="1829">
                  <c:v>39553</c:v>
                </c:pt>
                <c:pt idx="1830">
                  <c:v>39554</c:v>
                </c:pt>
                <c:pt idx="1831">
                  <c:v>39555</c:v>
                </c:pt>
                <c:pt idx="1832">
                  <c:v>39556</c:v>
                </c:pt>
                <c:pt idx="1833">
                  <c:v>39559</c:v>
                </c:pt>
                <c:pt idx="1834">
                  <c:v>39560</c:v>
                </c:pt>
                <c:pt idx="1835">
                  <c:v>39561</c:v>
                </c:pt>
                <c:pt idx="1836">
                  <c:v>39562</c:v>
                </c:pt>
                <c:pt idx="1837">
                  <c:v>39566</c:v>
                </c:pt>
                <c:pt idx="1838">
                  <c:v>39567</c:v>
                </c:pt>
                <c:pt idx="1839">
                  <c:v>39568</c:v>
                </c:pt>
                <c:pt idx="1840">
                  <c:v>39569</c:v>
                </c:pt>
                <c:pt idx="1841">
                  <c:v>39570</c:v>
                </c:pt>
                <c:pt idx="1842">
                  <c:v>39573</c:v>
                </c:pt>
                <c:pt idx="1843">
                  <c:v>39574</c:v>
                </c:pt>
                <c:pt idx="1844">
                  <c:v>39575</c:v>
                </c:pt>
                <c:pt idx="1845">
                  <c:v>39576</c:v>
                </c:pt>
                <c:pt idx="1846">
                  <c:v>39577</c:v>
                </c:pt>
                <c:pt idx="1847">
                  <c:v>39580</c:v>
                </c:pt>
                <c:pt idx="1848">
                  <c:v>39581</c:v>
                </c:pt>
                <c:pt idx="1849">
                  <c:v>39582</c:v>
                </c:pt>
                <c:pt idx="1850">
                  <c:v>39583</c:v>
                </c:pt>
                <c:pt idx="1851">
                  <c:v>39584</c:v>
                </c:pt>
                <c:pt idx="1852">
                  <c:v>39587</c:v>
                </c:pt>
                <c:pt idx="1853">
                  <c:v>39588</c:v>
                </c:pt>
                <c:pt idx="1854">
                  <c:v>39589</c:v>
                </c:pt>
                <c:pt idx="1855">
                  <c:v>39590</c:v>
                </c:pt>
                <c:pt idx="1856">
                  <c:v>39591</c:v>
                </c:pt>
                <c:pt idx="1857">
                  <c:v>39594</c:v>
                </c:pt>
                <c:pt idx="1858">
                  <c:v>39595</c:v>
                </c:pt>
                <c:pt idx="1859">
                  <c:v>39596</c:v>
                </c:pt>
                <c:pt idx="1860">
                  <c:v>39597</c:v>
                </c:pt>
                <c:pt idx="1861">
                  <c:v>39598</c:v>
                </c:pt>
                <c:pt idx="1862">
                  <c:v>39602</c:v>
                </c:pt>
                <c:pt idx="1863">
                  <c:v>39603</c:v>
                </c:pt>
                <c:pt idx="1864">
                  <c:v>39604</c:v>
                </c:pt>
                <c:pt idx="1865">
                  <c:v>39605</c:v>
                </c:pt>
                <c:pt idx="1866">
                  <c:v>39608</c:v>
                </c:pt>
                <c:pt idx="1867">
                  <c:v>39609</c:v>
                </c:pt>
                <c:pt idx="1868">
                  <c:v>39610</c:v>
                </c:pt>
                <c:pt idx="1869">
                  <c:v>39611</c:v>
                </c:pt>
                <c:pt idx="1870">
                  <c:v>39612</c:v>
                </c:pt>
                <c:pt idx="1871">
                  <c:v>39615</c:v>
                </c:pt>
                <c:pt idx="1872">
                  <c:v>39616</c:v>
                </c:pt>
                <c:pt idx="1873">
                  <c:v>39617</c:v>
                </c:pt>
                <c:pt idx="1874">
                  <c:v>39618</c:v>
                </c:pt>
                <c:pt idx="1875">
                  <c:v>39619</c:v>
                </c:pt>
                <c:pt idx="1876">
                  <c:v>39622</c:v>
                </c:pt>
                <c:pt idx="1877">
                  <c:v>39623</c:v>
                </c:pt>
                <c:pt idx="1878">
                  <c:v>39624</c:v>
                </c:pt>
                <c:pt idx="1879">
                  <c:v>39625</c:v>
                </c:pt>
                <c:pt idx="1880">
                  <c:v>39626</c:v>
                </c:pt>
                <c:pt idx="1881">
                  <c:v>39629</c:v>
                </c:pt>
                <c:pt idx="1882">
                  <c:v>39630</c:v>
                </c:pt>
                <c:pt idx="1883">
                  <c:v>39631</c:v>
                </c:pt>
                <c:pt idx="1884">
                  <c:v>39632</c:v>
                </c:pt>
                <c:pt idx="1885">
                  <c:v>39633</c:v>
                </c:pt>
                <c:pt idx="1886">
                  <c:v>39636</c:v>
                </c:pt>
                <c:pt idx="1887">
                  <c:v>39637</c:v>
                </c:pt>
                <c:pt idx="1888">
                  <c:v>39638</c:v>
                </c:pt>
                <c:pt idx="1889">
                  <c:v>39639</c:v>
                </c:pt>
                <c:pt idx="1890">
                  <c:v>39640</c:v>
                </c:pt>
                <c:pt idx="1891">
                  <c:v>39643</c:v>
                </c:pt>
                <c:pt idx="1892">
                  <c:v>39644</c:v>
                </c:pt>
                <c:pt idx="1893">
                  <c:v>39645</c:v>
                </c:pt>
                <c:pt idx="1894">
                  <c:v>39646</c:v>
                </c:pt>
                <c:pt idx="1895">
                  <c:v>39647</c:v>
                </c:pt>
                <c:pt idx="1896">
                  <c:v>39650</c:v>
                </c:pt>
                <c:pt idx="1897">
                  <c:v>39651</c:v>
                </c:pt>
                <c:pt idx="1898">
                  <c:v>39652</c:v>
                </c:pt>
                <c:pt idx="1899">
                  <c:v>39653</c:v>
                </c:pt>
                <c:pt idx="1900">
                  <c:v>39654</c:v>
                </c:pt>
                <c:pt idx="1901">
                  <c:v>39657</c:v>
                </c:pt>
                <c:pt idx="1902">
                  <c:v>39658</c:v>
                </c:pt>
                <c:pt idx="1903">
                  <c:v>39659</c:v>
                </c:pt>
                <c:pt idx="1904">
                  <c:v>39660</c:v>
                </c:pt>
                <c:pt idx="1905">
                  <c:v>39661</c:v>
                </c:pt>
                <c:pt idx="1906">
                  <c:v>39664</c:v>
                </c:pt>
                <c:pt idx="1907">
                  <c:v>39665</c:v>
                </c:pt>
                <c:pt idx="1908">
                  <c:v>39666</c:v>
                </c:pt>
                <c:pt idx="1909">
                  <c:v>39667</c:v>
                </c:pt>
                <c:pt idx="1910">
                  <c:v>39668</c:v>
                </c:pt>
                <c:pt idx="1911">
                  <c:v>39671</c:v>
                </c:pt>
                <c:pt idx="1912">
                  <c:v>39672</c:v>
                </c:pt>
                <c:pt idx="1913">
                  <c:v>39673</c:v>
                </c:pt>
                <c:pt idx="1914">
                  <c:v>39674</c:v>
                </c:pt>
                <c:pt idx="1915">
                  <c:v>39675</c:v>
                </c:pt>
                <c:pt idx="1916">
                  <c:v>39678</c:v>
                </c:pt>
                <c:pt idx="1917">
                  <c:v>39679</c:v>
                </c:pt>
                <c:pt idx="1918">
                  <c:v>39680</c:v>
                </c:pt>
                <c:pt idx="1919">
                  <c:v>39681</c:v>
                </c:pt>
                <c:pt idx="1920">
                  <c:v>39682</c:v>
                </c:pt>
                <c:pt idx="1921">
                  <c:v>39685</c:v>
                </c:pt>
                <c:pt idx="1922">
                  <c:v>39686</c:v>
                </c:pt>
                <c:pt idx="1923">
                  <c:v>39687</c:v>
                </c:pt>
                <c:pt idx="1924">
                  <c:v>39688</c:v>
                </c:pt>
                <c:pt idx="1925">
                  <c:v>39689</c:v>
                </c:pt>
                <c:pt idx="1926">
                  <c:v>39692</c:v>
                </c:pt>
                <c:pt idx="1927">
                  <c:v>39693</c:v>
                </c:pt>
                <c:pt idx="1928">
                  <c:v>39694</c:v>
                </c:pt>
                <c:pt idx="1929">
                  <c:v>39695</c:v>
                </c:pt>
                <c:pt idx="1930">
                  <c:v>39696</c:v>
                </c:pt>
                <c:pt idx="1931">
                  <c:v>39699</c:v>
                </c:pt>
                <c:pt idx="1932">
                  <c:v>39700</c:v>
                </c:pt>
                <c:pt idx="1933">
                  <c:v>39701</c:v>
                </c:pt>
                <c:pt idx="1934">
                  <c:v>39702</c:v>
                </c:pt>
                <c:pt idx="1935">
                  <c:v>39703</c:v>
                </c:pt>
                <c:pt idx="1936">
                  <c:v>39706</c:v>
                </c:pt>
                <c:pt idx="1937">
                  <c:v>39707</c:v>
                </c:pt>
                <c:pt idx="1938">
                  <c:v>39708</c:v>
                </c:pt>
                <c:pt idx="1939">
                  <c:v>39709</c:v>
                </c:pt>
                <c:pt idx="1940">
                  <c:v>39710</c:v>
                </c:pt>
                <c:pt idx="1941">
                  <c:v>39713</c:v>
                </c:pt>
                <c:pt idx="1942">
                  <c:v>39714</c:v>
                </c:pt>
                <c:pt idx="1943">
                  <c:v>39715</c:v>
                </c:pt>
                <c:pt idx="1944">
                  <c:v>39716</c:v>
                </c:pt>
                <c:pt idx="1945">
                  <c:v>39717</c:v>
                </c:pt>
                <c:pt idx="1946">
                  <c:v>39720</c:v>
                </c:pt>
                <c:pt idx="1947">
                  <c:v>39721</c:v>
                </c:pt>
                <c:pt idx="1948">
                  <c:v>39722</c:v>
                </c:pt>
                <c:pt idx="1949">
                  <c:v>39723</c:v>
                </c:pt>
                <c:pt idx="1950">
                  <c:v>39724</c:v>
                </c:pt>
                <c:pt idx="1951">
                  <c:v>39727</c:v>
                </c:pt>
                <c:pt idx="1952">
                  <c:v>39728</c:v>
                </c:pt>
                <c:pt idx="1953">
                  <c:v>39729</c:v>
                </c:pt>
                <c:pt idx="1954">
                  <c:v>39730</c:v>
                </c:pt>
                <c:pt idx="1955">
                  <c:v>39731</c:v>
                </c:pt>
                <c:pt idx="1956">
                  <c:v>39734</c:v>
                </c:pt>
                <c:pt idx="1957">
                  <c:v>39735</c:v>
                </c:pt>
                <c:pt idx="1958">
                  <c:v>39736</c:v>
                </c:pt>
                <c:pt idx="1959">
                  <c:v>39737</c:v>
                </c:pt>
                <c:pt idx="1960">
                  <c:v>39738</c:v>
                </c:pt>
                <c:pt idx="1961">
                  <c:v>39741</c:v>
                </c:pt>
                <c:pt idx="1962">
                  <c:v>39742</c:v>
                </c:pt>
                <c:pt idx="1963">
                  <c:v>39743</c:v>
                </c:pt>
                <c:pt idx="1964">
                  <c:v>39744</c:v>
                </c:pt>
                <c:pt idx="1965">
                  <c:v>39745</c:v>
                </c:pt>
                <c:pt idx="1966">
                  <c:v>39749</c:v>
                </c:pt>
                <c:pt idx="1967">
                  <c:v>39750</c:v>
                </c:pt>
                <c:pt idx="1968">
                  <c:v>39751</c:v>
                </c:pt>
                <c:pt idx="1969">
                  <c:v>39752</c:v>
                </c:pt>
                <c:pt idx="1970">
                  <c:v>39755</c:v>
                </c:pt>
                <c:pt idx="1971">
                  <c:v>39756</c:v>
                </c:pt>
                <c:pt idx="1972">
                  <c:v>39757</c:v>
                </c:pt>
                <c:pt idx="1973">
                  <c:v>39758</c:v>
                </c:pt>
                <c:pt idx="1974">
                  <c:v>39759</c:v>
                </c:pt>
                <c:pt idx="1975">
                  <c:v>39762</c:v>
                </c:pt>
                <c:pt idx="1976">
                  <c:v>39763</c:v>
                </c:pt>
                <c:pt idx="1977">
                  <c:v>39764</c:v>
                </c:pt>
                <c:pt idx="1978">
                  <c:v>39765</c:v>
                </c:pt>
                <c:pt idx="1979">
                  <c:v>39766</c:v>
                </c:pt>
                <c:pt idx="1980">
                  <c:v>39769</c:v>
                </c:pt>
                <c:pt idx="1981">
                  <c:v>39770</c:v>
                </c:pt>
                <c:pt idx="1982">
                  <c:v>39771</c:v>
                </c:pt>
                <c:pt idx="1983">
                  <c:v>39772</c:v>
                </c:pt>
                <c:pt idx="1984">
                  <c:v>39773</c:v>
                </c:pt>
                <c:pt idx="1985">
                  <c:v>39776</c:v>
                </c:pt>
                <c:pt idx="1986">
                  <c:v>39777</c:v>
                </c:pt>
                <c:pt idx="1987">
                  <c:v>39778</c:v>
                </c:pt>
                <c:pt idx="1988">
                  <c:v>39779</c:v>
                </c:pt>
                <c:pt idx="1989">
                  <c:v>39780</c:v>
                </c:pt>
                <c:pt idx="1990">
                  <c:v>39783</c:v>
                </c:pt>
                <c:pt idx="1991">
                  <c:v>39784</c:v>
                </c:pt>
                <c:pt idx="1992">
                  <c:v>39785</c:v>
                </c:pt>
                <c:pt idx="1993">
                  <c:v>39786</c:v>
                </c:pt>
                <c:pt idx="1994">
                  <c:v>39787</c:v>
                </c:pt>
                <c:pt idx="1995">
                  <c:v>39790</c:v>
                </c:pt>
                <c:pt idx="1996">
                  <c:v>39791</c:v>
                </c:pt>
                <c:pt idx="1997">
                  <c:v>39792</c:v>
                </c:pt>
                <c:pt idx="1998">
                  <c:v>39793</c:v>
                </c:pt>
                <c:pt idx="1999">
                  <c:v>39794</c:v>
                </c:pt>
                <c:pt idx="2000">
                  <c:v>39797</c:v>
                </c:pt>
                <c:pt idx="2001">
                  <c:v>39798</c:v>
                </c:pt>
                <c:pt idx="2002">
                  <c:v>39799</c:v>
                </c:pt>
                <c:pt idx="2003">
                  <c:v>39800</c:v>
                </c:pt>
                <c:pt idx="2004">
                  <c:v>39801</c:v>
                </c:pt>
                <c:pt idx="2005">
                  <c:v>39804</c:v>
                </c:pt>
                <c:pt idx="2006">
                  <c:v>39805</c:v>
                </c:pt>
                <c:pt idx="2007">
                  <c:v>39806</c:v>
                </c:pt>
                <c:pt idx="2008">
                  <c:v>39811</c:v>
                </c:pt>
                <c:pt idx="2009">
                  <c:v>39812</c:v>
                </c:pt>
                <c:pt idx="2010">
                  <c:v>39813</c:v>
                </c:pt>
                <c:pt idx="2011">
                  <c:v>39818</c:v>
                </c:pt>
                <c:pt idx="2012">
                  <c:v>39819</c:v>
                </c:pt>
                <c:pt idx="2013">
                  <c:v>39820</c:v>
                </c:pt>
                <c:pt idx="2014">
                  <c:v>39821</c:v>
                </c:pt>
                <c:pt idx="2015">
                  <c:v>39822</c:v>
                </c:pt>
                <c:pt idx="2016">
                  <c:v>39825</c:v>
                </c:pt>
                <c:pt idx="2017">
                  <c:v>39826</c:v>
                </c:pt>
                <c:pt idx="2018">
                  <c:v>39827</c:v>
                </c:pt>
                <c:pt idx="2019">
                  <c:v>39828</c:v>
                </c:pt>
                <c:pt idx="2020">
                  <c:v>39829</c:v>
                </c:pt>
                <c:pt idx="2021">
                  <c:v>39832</c:v>
                </c:pt>
                <c:pt idx="2022">
                  <c:v>39833</c:v>
                </c:pt>
                <c:pt idx="2023">
                  <c:v>39834</c:v>
                </c:pt>
                <c:pt idx="2024">
                  <c:v>39835</c:v>
                </c:pt>
                <c:pt idx="2025">
                  <c:v>39836</c:v>
                </c:pt>
                <c:pt idx="2026">
                  <c:v>39839</c:v>
                </c:pt>
                <c:pt idx="2027">
                  <c:v>39840</c:v>
                </c:pt>
                <c:pt idx="2028">
                  <c:v>39841</c:v>
                </c:pt>
                <c:pt idx="2029">
                  <c:v>39842</c:v>
                </c:pt>
                <c:pt idx="2030">
                  <c:v>39843</c:v>
                </c:pt>
                <c:pt idx="2031">
                  <c:v>39846</c:v>
                </c:pt>
                <c:pt idx="2032">
                  <c:v>39847</c:v>
                </c:pt>
                <c:pt idx="2033">
                  <c:v>39848</c:v>
                </c:pt>
                <c:pt idx="2034">
                  <c:v>39849</c:v>
                </c:pt>
                <c:pt idx="2035">
                  <c:v>39853</c:v>
                </c:pt>
                <c:pt idx="2036">
                  <c:v>39854</c:v>
                </c:pt>
                <c:pt idx="2037">
                  <c:v>39855</c:v>
                </c:pt>
                <c:pt idx="2038">
                  <c:v>39856</c:v>
                </c:pt>
                <c:pt idx="2039">
                  <c:v>39857</c:v>
                </c:pt>
                <c:pt idx="2040">
                  <c:v>39860</c:v>
                </c:pt>
                <c:pt idx="2041">
                  <c:v>39861</c:v>
                </c:pt>
                <c:pt idx="2042">
                  <c:v>39862</c:v>
                </c:pt>
                <c:pt idx="2043">
                  <c:v>39863</c:v>
                </c:pt>
                <c:pt idx="2044">
                  <c:v>39864</c:v>
                </c:pt>
                <c:pt idx="2045">
                  <c:v>39867</c:v>
                </c:pt>
                <c:pt idx="2046">
                  <c:v>39868</c:v>
                </c:pt>
                <c:pt idx="2047">
                  <c:v>39869</c:v>
                </c:pt>
                <c:pt idx="2048">
                  <c:v>39870</c:v>
                </c:pt>
                <c:pt idx="2049">
                  <c:v>39871</c:v>
                </c:pt>
                <c:pt idx="2050">
                  <c:v>39874</c:v>
                </c:pt>
                <c:pt idx="2051">
                  <c:v>39875</c:v>
                </c:pt>
                <c:pt idx="2052">
                  <c:v>39876</c:v>
                </c:pt>
                <c:pt idx="2053">
                  <c:v>39877</c:v>
                </c:pt>
                <c:pt idx="2054">
                  <c:v>39878</c:v>
                </c:pt>
                <c:pt idx="2055">
                  <c:v>39881</c:v>
                </c:pt>
                <c:pt idx="2056">
                  <c:v>39882</c:v>
                </c:pt>
                <c:pt idx="2057">
                  <c:v>39883</c:v>
                </c:pt>
                <c:pt idx="2058">
                  <c:v>39884</c:v>
                </c:pt>
                <c:pt idx="2059">
                  <c:v>39885</c:v>
                </c:pt>
                <c:pt idx="2060">
                  <c:v>39888</c:v>
                </c:pt>
                <c:pt idx="2061">
                  <c:v>39889</c:v>
                </c:pt>
                <c:pt idx="2062">
                  <c:v>39890</c:v>
                </c:pt>
                <c:pt idx="2063">
                  <c:v>39891</c:v>
                </c:pt>
                <c:pt idx="2064">
                  <c:v>39892</c:v>
                </c:pt>
                <c:pt idx="2065">
                  <c:v>39895</c:v>
                </c:pt>
                <c:pt idx="2066">
                  <c:v>39896</c:v>
                </c:pt>
                <c:pt idx="2067">
                  <c:v>39897</c:v>
                </c:pt>
                <c:pt idx="2068">
                  <c:v>39898</c:v>
                </c:pt>
                <c:pt idx="2069">
                  <c:v>39899</c:v>
                </c:pt>
                <c:pt idx="2070">
                  <c:v>39902</c:v>
                </c:pt>
                <c:pt idx="2071">
                  <c:v>39903</c:v>
                </c:pt>
                <c:pt idx="2072">
                  <c:v>39904</c:v>
                </c:pt>
                <c:pt idx="2073">
                  <c:v>39905</c:v>
                </c:pt>
                <c:pt idx="2074">
                  <c:v>39906</c:v>
                </c:pt>
                <c:pt idx="2075">
                  <c:v>39909</c:v>
                </c:pt>
                <c:pt idx="2076">
                  <c:v>39910</c:v>
                </c:pt>
                <c:pt idx="2077">
                  <c:v>39911</c:v>
                </c:pt>
                <c:pt idx="2078">
                  <c:v>39912</c:v>
                </c:pt>
                <c:pt idx="2079">
                  <c:v>39917</c:v>
                </c:pt>
                <c:pt idx="2080">
                  <c:v>39918</c:v>
                </c:pt>
                <c:pt idx="2081">
                  <c:v>39919</c:v>
                </c:pt>
                <c:pt idx="2082">
                  <c:v>39920</c:v>
                </c:pt>
                <c:pt idx="2083">
                  <c:v>39923</c:v>
                </c:pt>
                <c:pt idx="2084">
                  <c:v>39924</c:v>
                </c:pt>
                <c:pt idx="2085">
                  <c:v>39925</c:v>
                </c:pt>
                <c:pt idx="2086">
                  <c:v>39926</c:v>
                </c:pt>
                <c:pt idx="2087">
                  <c:v>39927</c:v>
                </c:pt>
                <c:pt idx="2088">
                  <c:v>39930</c:v>
                </c:pt>
                <c:pt idx="2089">
                  <c:v>39931</c:v>
                </c:pt>
                <c:pt idx="2090">
                  <c:v>39932</c:v>
                </c:pt>
                <c:pt idx="2091">
                  <c:v>39933</c:v>
                </c:pt>
                <c:pt idx="2092">
                  <c:v>39934</c:v>
                </c:pt>
                <c:pt idx="2093">
                  <c:v>39937</c:v>
                </c:pt>
                <c:pt idx="2094">
                  <c:v>39938</c:v>
                </c:pt>
                <c:pt idx="2095">
                  <c:v>39939</c:v>
                </c:pt>
                <c:pt idx="2096">
                  <c:v>39940</c:v>
                </c:pt>
                <c:pt idx="2097">
                  <c:v>39941</c:v>
                </c:pt>
                <c:pt idx="2098">
                  <c:v>39944</c:v>
                </c:pt>
                <c:pt idx="2099">
                  <c:v>39945</c:v>
                </c:pt>
                <c:pt idx="2100">
                  <c:v>39946</c:v>
                </c:pt>
                <c:pt idx="2101">
                  <c:v>39947</c:v>
                </c:pt>
                <c:pt idx="2102">
                  <c:v>39948</c:v>
                </c:pt>
                <c:pt idx="2103">
                  <c:v>39951</c:v>
                </c:pt>
                <c:pt idx="2104">
                  <c:v>39952</c:v>
                </c:pt>
                <c:pt idx="2105">
                  <c:v>39953</c:v>
                </c:pt>
                <c:pt idx="2106">
                  <c:v>39954</c:v>
                </c:pt>
                <c:pt idx="2107">
                  <c:v>39955</c:v>
                </c:pt>
                <c:pt idx="2108">
                  <c:v>39958</c:v>
                </c:pt>
                <c:pt idx="2109">
                  <c:v>39959</c:v>
                </c:pt>
                <c:pt idx="2110">
                  <c:v>39960</c:v>
                </c:pt>
                <c:pt idx="2111">
                  <c:v>39961</c:v>
                </c:pt>
                <c:pt idx="2112">
                  <c:v>39962</c:v>
                </c:pt>
                <c:pt idx="2113">
                  <c:v>39966</c:v>
                </c:pt>
                <c:pt idx="2114">
                  <c:v>39967</c:v>
                </c:pt>
                <c:pt idx="2115">
                  <c:v>39968</c:v>
                </c:pt>
                <c:pt idx="2116">
                  <c:v>39969</c:v>
                </c:pt>
                <c:pt idx="2117">
                  <c:v>39972</c:v>
                </c:pt>
                <c:pt idx="2118">
                  <c:v>39973</c:v>
                </c:pt>
                <c:pt idx="2119">
                  <c:v>39974</c:v>
                </c:pt>
                <c:pt idx="2120">
                  <c:v>39975</c:v>
                </c:pt>
                <c:pt idx="2121">
                  <c:v>39976</c:v>
                </c:pt>
                <c:pt idx="2122">
                  <c:v>39979</c:v>
                </c:pt>
                <c:pt idx="2123">
                  <c:v>39980</c:v>
                </c:pt>
                <c:pt idx="2124">
                  <c:v>39981</c:v>
                </c:pt>
                <c:pt idx="2125">
                  <c:v>39982</c:v>
                </c:pt>
                <c:pt idx="2126">
                  <c:v>39983</c:v>
                </c:pt>
                <c:pt idx="2127">
                  <c:v>39986</c:v>
                </c:pt>
                <c:pt idx="2128">
                  <c:v>39987</c:v>
                </c:pt>
                <c:pt idx="2129">
                  <c:v>39988</c:v>
                </c:pt>
                <c:pt idx="2130">
                  <c:v>39989</c:v>
                </c:pt>
                <c:pt idx="2131">
                  <c:v>39990</c:v>
                </c:pt>
                <c:pt idx="2132">
                  <c:v>39993</c:v>
                </c:pt>
                <c:pt idx="2133">
                  <c:v>39994</c:v>
                </c:pt>
                <c:pt idx="2134">
                  <c:v>39995</c:v>
                </c:pt>
                <c:pt idx="2135">
                  <c:v>39996</c:v>
                </c:pt>
                <c:pt idx="2136">
                  <c:v>39997</c:v>
                </c:pt>
                <c:pt idx="2137">
                  <c:v>40000</c:v>
                </c:pt>
                <c:pt idx="2138">
                  <c:v>40001</c:v>
                </c:pt>
                <c:pt idx="2139">
                  <c:v>40002</c:v>
                </c:pt>
                <c:pt idx="2140">
                  <c:v>40003</c:v>
                </c:pt>
                <c:pt idx="2141">
                  <c:v>40004</c:v>
                </c:pt>
                <c:pt idx="2142">
                  <c:v>40007</c:v>
                </c:pt>
                <c:pt idx="2143">
                  <c:v>40008</c:v>
                </c:pt>
                <c:pt idx="2144">
                  <c:v>40009</c:v>
                </c:pt>
                <c:pt idx="2145">
                  <c:v>40010</c:v>
                </c:pt>
                <c:pt idx="2146">
                  <c:v>40011</c:v>
                </c:pt>
                <c:pt idx="2147">
                  <c:v>40014</c:v>
                </c:pt>
                <c:pt idx="2148">
                  <c:v>40015</c:v>
                </c:pt>
                <c:pt idx="2149">
                  <c:v>40016</c:v>
                </c:pt>
                <c:pt idx="2150">
                  <c:v>40017</c:v>
                </c:pt>
                <c:pt idx="2151">
                  <c:v>40018</c:v>
                </c:pt>
                <c:pt idx="2152">
                  <c:v>40021</c:v>
                </c:pt>
                <c:pt idx="2153">
                  <c:v>40022</c:v>
                </c:pt>
                <c:pt idx="2154">
                  <c:v>40023</c:v>
                </c:pt>
                <c:pt idx="2155">
                  <c:v>40024</c:v>
                </c:pt>
                <c:pt idx="2156">
                  <c:v>40025</c:v>
                </c:pt>
                <c:pt idx="2157">
                  <c:v>40028</c:v>
                </c:pt>
                <c:pt idx="2158">
                  <c:v>40029</c:v>
                </c:pt>
                <c:pt idx="2159">
                  <c:v>40030</c:v>
                </c:pt>
                <c:pt idx="2160">
                  <c:v>40031</c:v>
                </c:pt>
                <c:pt idx="2161">
                  <c:v>40032</c:v>
                </c:pt>
                <c:pt idx="2162">
                  <c:v>40035</c:v>
                </c:pt>
                <c:pt idx="2163">
                  <c:v>40036</c:v>
                </c:pt>
                <c:pt idx="2164">
                  <c:v>40037</c:v>
                </c:pt>
                <c:pt idx="2165">
                  <c:v>40038</c:v>
                </c:pt>
                <c:pt idx="2166">
                  <c:v>40039</c:v>
                </c:pt>
                <c:pt idx="2167">
                  <c:v>40042</c:v>
                </c:pt>
                <c:pt idx="2168">
                  <c:v>40043</c:v>
                </c:pt>
                <c:pt idx="2169">
                  <c:v>40044</c:v>
                </c:pt>
                <c:pt idx="2170">
                  <c:v>40045</c:v>
                </c:pt>
                <c:pt idx="2171">
                  <c:v>40046</c:v>
                </c:pt>
                <c:pt idx="2172">
                  <c:v>40049</c:v>
                </c:pt>
                <c:pt idx="2173">
                  <c:v>40050</c:v>
                </c:pt>
                <c:pt idx="2174">
                  <c:v>40051</c:v>
                </c:pt>
                <c:pt idx="2175">
                  <c:v>40052</c:v>
                </c:pt>
                <c:pt idx="2176">
                  <c:v>40053</c:v>
                </c:pt>
                <c:pt idx="2177">
                  <c:v>40056</c:v>
                </c:pt>
                <c:pt idx="2178">
                  <c:v>40057</c:v>
                </c:pt>
                <c:pt idx="2179">
                  <c:v>40058</c:v>
                </c:pt>
                <c:pt idx="2180">
                  <c:v>40059</c:v>
                </c:pt>
                <c:pt idx="2181">
                  <c:v>40060</c:v>
                </c:pt>
                <c:pt idx="2182">
                  <c:v>40063</c:v>
                </c:pt>
                <c:pt idx="2183">
                  <c:v>40064</c:v>
                </c:pt>
                <c:pt idx="2184">
                  <c:v>40065</c:v>
                </c:pt>
                <c:pt idx="2185">
                  <c:v>40066</c:v>
                </c:pt>
                <c:pt idx="2186">
                  <c:v>40067</c:v>
                </c:pt>
                <c:pt idx="2187">
                  <c:v>40070</c:v>
                </c:pt>
                <c:pt idx="2188">
                  <c:v>40071</c:v>
                </c:pt>
                <c:pt idx="2189">
                  <c:v>40072</c:v>
                </c:pt>
                <c:pt idx="2190">
                  <c:v>40073</c:v>
                </c:pt>
                <c:pt idx="2191">
                  <c:v>40074</c:v>
                </c:pt>
                <c:pt idx="2192">
                  <c:v>40077</c:v>
                </c:pt>
                <c:pt idx="2193">
                  <c:v>40078</c:v>
                </c:pt>
                <c:pt idx="2194">
                  <c:v>40079</c:v>
                </c:pt>
                <c:pt idx="2195">
                  <c:v>40080</c:v>
                </c:pt>
                <c:pt idx="2196">
                  <c:v>40081</c:v>
                </c:pt>
                <c:pt idx="2197">
                  <c:v>40084</c:v>
                </c:pt>
                <c:pt idx="2198">
                  <c:v>40085</c:v>
                </c:pt>
                <c:pt idx="2199">
                  <c:v>40086</c:v>
                </c:pt>
                <c:pt idx="2200">
                  <c:v>40087</c:v>
                </c:pt>
                <c:pt idx="2201">
                  <c:v>40088</c:v>
                </c:pt>
                <c:pt idx="2202">
                  <c:v>40091</c:v>
                </c:pt>
                <c:pt idx="2203">
                  <c:v>40092</c:v>
                </c:pt>
                <c:pt idx="2204">
                  <c:v>40093</c:v>
                </c:pt>
                <c:pt idx="2205">
                  <c:v>40094</c:v>
                </c:pt>
                <c:pt idx="2206">
                  <c:v>40095</c:v>
                </c:pt>
                <c:pt idx="2207">
                  <c:v>40098</c:v>
                </c:pt>
                <c:pt idx="2208">
                  <c:v>40099</c:v>
                </c:pt>
                <c:pt idx="2209">
                  <c:v>40100</c:v>
                </c:pt>
                <c:pt idx="2210">
                  <c:v>40101</c:v>
                </c:pt>
                <c:pt idx="2211">
                  <c:v>40102</c:v>
                </c:pt>
                <c:pt idx="2212">
                  <c:v>40105</c:v>
                </c:pt>
                <c:pt idx="2213">
                  <c:v>40106</c:v>
                </c:pt>
                <c:pt idx="2214">
                  <c:v>40107</c:v>
                </c:pt>
                <c:pt idx="2215">
                  <c:v>40108</c:v>
                </c:pt>
                <c:pt idx="2216">
                  <c:v>40109</c:v>
                </c:pt>
                <c:pt idx="2217">
                  <c:v>40113</c:v>
                </c:pt>
                <c:pt idx="2218">
                  <c:v>40114</c:v>
                </c:pt>
                <c:pt idx="2219">
                  <c:v>40115</c:v>
                </c:pt>
                <c:pt idx="2220">
                  <c:v>40116</c:v>
                </c:pt>
                <c:pt idx="2221">
                  <c:v>40119</c:v>
                </c:pt>
                <c:pt idx="2222">
                  <c:v>40120</c:v>
                </c:pt>
                <c:pt idx="2223">
                  <c:v>40121</c:v>
                </c:pt>
                <c:pt idx="2224">
                  <c:v>40122</c:v>
                </c:pt>
                <c:pt idx="2225">
                  <c:v>40123</c:v>
                </c:pt>
                <c:pt idx="2226">
                  <c:v>40126</c:v>
                </c:pt>
                <c:pt idx="2227">
                  <c:v>40127</c:v>
                </c:pt>
                <c:pt idx="2228">
                  <c:v>40128</c:v>
                </c:pt>
                <c:pt idx="2229">
                  <c:v>40129</c:v>
                </c:pt>
                <c:pt idx="2230">
                  <c:v>40130</c:v>
                </c:pt>
                <c:pt idx="2231">
                  <c:v>40133</c:v>
                </c:pt>
                <c:pt idx="2232">
                  <c:v>40134</c:v>
                </c:pt>
                <c:pt idx="2233">
                  <c:v>40135</c:v>
                </c:pt>
                <c:pt idx="2234">
                  <c:v>40136</c:v>
                </c:pt>
                <c:pt idx="2235">
                  <c:v>40137</c:v>
                </c:pt>
                <c:pt idx="2236">
                  <c:v>40140</c:v>
                </c:pt>
                <c:pt idx="2237">
                  <c:v>40141</c:v>
                </c:pt>
                <c:pt idx="2238">
                  <c:v>40142</c:v>
                </c:pt>
                <c:pt idx="2239">
                  <c:v>40143</c:v>
                </c:pt>
                <c:pt idx="2240">
                  <c:v>40144</c:v>
                </c:pt>
                <c:pt idx="2241">
                  <c:v>40147</c:v>
                </c:pt>
                <c:pt idx="2242">
                  <c:v>40148</c:v>
                </c:pt>
                <c:pt idx="2243">
                  <c:v>40149</c:v>
                </c:pt>
                <c:pt idx="2244">
                  <c:v>40150</c:v>
                </c:pt>
                <c:pt idx="2245">
                  <c:v>40151</c:v>
                </c:pt>
                <c:pt idx="2246">
                  <c:v>40154</c:v>
                </c:pt>
                <c:pt idx="2247">
                  <c:v>40155</c:v>
                </c:pt>
                <c:pt idx="2248">
                  <c:v>40156</c:v>
                </c:pt>
                <c:pt idx="2249">
                  <c:v>40157</c:v>
                </c:pt>
                <c:pt idx="2250">
                  <c:v>40158</c:v>
                </c:pt>
                <c:pt idx="2251">
                  <c:v>40161</c:v>
                </c:pt>
                <c:pt idx="2252">
                  <c:v>40162</c:v>
                </c:pt>
                <c:pt idx="2253">
                  <c:v>40163</c:v>
                </c:pt>
                <c:pt idx="2254">
                  <c:v>40164</c:v>
                </c:pt>
                <c:pt idx="2255">
                  <c:v>40165</c:v>
                </c:pt>
                <c:pt idx="2256">
                  <c:v>40168</c:v>
                </c:pt>
                <c:pt idx="2257">
                  <c:v>40169</c:v>
                </c:pt>
                <c:pt idx="2258">
                  <c:v>40170</c:v>
                </c:pt>
                <c:pt idx="2259">
                  <c:v>40171</c:v>
                </c:pt>
                <c:pt idx="2260">
                  <c:v>40176</c:v>
                </c:pt>
                <c:pt idx="2261">
                  <c:v>40177</c:v>
                </c:pt>
                <c:pt idx="2262">
                  <c:v>40178</c:v>
                </c:pt>
                <c:pt idx="2263">
                  <c:v>40183</c:v>
                </c:pt>
                <c:pt idx="2264">
                  <c:v>40184</c:v>
                </c:pt>
                <c:pt idx="2265">
                  <c:v>40185</c:v>
                </c:pt>
                <c:pt idx="2266">
                  <c:v>40186</c:v>
                </c:pt>
                <c:pt idx="2267">
                  <c:v>40189</c:v>
                </c:pt>
                <c:pt idx="2268">
                  <c:v>40190</c:v>
                </c:pt>
                <c:pt idx="2269">
                  <c:v>40191</c:v>
                </c:pt>
                <c:pt idx="2270">
                  <c:v>40192</c:v>
                </c:pt>
                <c:pt idx="2271">
                  <c:v>40193</c:v>
                </c:pt>
                <c:pt idx="2272">
                  <c:v>40196</c:v>
                </c:pt>
                <c:pt idx="2273">
                  <c:v>40197</c:v>
                </c:pt>
                <c:pt idx="2274">
                  <c:v>40198</c:v>
                </c:pt>
                <c:pt idx="2275">
                  <c:v>40199</c:v>
                </c:pt>
                <c:pt idx="2276">
                  <c:v>40200</c:v>
                </c:pt>
                <c:pt idx="2277">
                  <c:v>40203</c:v>
                </c:pt>
                <c:pt idx="2278">
                  <c:v>40204</c:v>
                </c:pt>
                <c:pt idx="2279">
                  <c:v>40205</c:v>
                </c:pt>
                <c:pt idx="2280">
                  <c:v>40206</c:v>
                </c:pt>
                <c:pt idx="2281">
                  <c:v>40207</c:v>
                </c:pt>
                <c:pt idx="2282">
                  <c:v>40210</c:v>
                </c:pt>
                <c:pt idx="2283">
                  <c:v>40211</c:v>
                </c:pt>
                <c:pt idx="2284">
                  <c:v>40212</c:v>
                </c:pt>
                <c:pt idx="2285">
                  <c:v>40213</c:v>
                </c:pt>
                <c:pt idx="2286">
                  <c:v>40214</c:v>
                </c:pt>
                <c:pt idx="2287">
                  <c:v>40217</c:v>
                </c:pt>
                <c:pt idx="2288">
                  <c:v>40218</c:v>
                </c:pt>
                <c:pt idx="2289">
                  <c:v>40219</c:v>
                </c:pt>
                <c:pt idx="2290">
                  <c:v>40220</c:v>
                </c:pt>
                <c:pt idx="2291">
                  <c:v>40221</c:v>
                </c:pt>
                <c:pt idx="2292">
                  <c:v>40224</c:v>
                </c:pt>
                <c:pt idx="2293">
                  <c:v>40225</c:v>
                </c:pt>
                <c:pt idx="2294">
                  <c:v>40226</c:v>
                </c:pt>
                <c:pt idx="2295">
                  <c:v>40227</c:v>
                </c:pt>
                <c:pt idx="2296">
                  <c:v>40228</c:v>
                </c:pt>
                <c:pt idx="2297">
                  <c:v>40231</c:v>
                </c:pt>
                <c:pt idx="2298">
                  <c:v>40232</c:v>
                </c:pt>
                <c:pt idx="2299">
                  <c:v>40233</c:v>
                </c:pt>
                <c:pt idx="2300">
                  <c:v>40234</c:v>
                </c:pt>
                <c:pt idx="2301">
                  <c:v>40235</c:v>
                </c:pt>
                <c:pt idx="2302">
                  <c:v>40238</c:v>
                </c:pt>
                <c:pt idx="2303">
                  <c:v>40239</c:v>
                </c:pt>
                <c:pt idx="2304">
                  <c:v>40240</c:v>
                </c:pt>
                <c:pt idx="2305">
                  <c:v>40241</c:v>
                </c:pt>
                <c:pt idx="2306">
                  <c:v>40242</c:v>
                </c:pt>
                <c:pt idx="2307">
                  <c:v>40245</c:v>
                </c:pt>
                <c:pt idx="2308">
                  <c:v>40246</c:v>
                </c:pt>
                <c:pt idx="2309">
                  <c:v>40247</c:v>
                </c:pt>
                <c:pt idx="2310">
                  <c:v>40248</c:v>
                </c:pt>
                <c:pt idx="2311">
                  <c:v>40249</c:v>
                </c:pt>
                <c:pt idx="2312">
                  <c:v>40252</c:v>
                </c:pt>
                <c:pt idx="2313">
                  <c:v>40253</c:v>
                </c:pt>
                <c:pt idx="2314">
                  <c:v>40254</c:v>
                </c:pt>
                <c:pt idx="2315">
                  <c:v>40255</c:v>
                </c:pt>
                <c:pt idx="2316">
                  <c:v>40256</c:v>
                </c:pt>
                <c:pt idx="2317">
                  <c:v>40259</c:v>
                </c:pt>
                <c:pt idx="2318">
                  <c:v>40260</c:v>
                </c:pt>
                <c:pt idx="2319">
                  <c:v>40261</c:v>
                </c:pt>
                <c:pt idx="2320">
                  <c:v>40262</c:v>
                </c:pt>
                <c:pt idx="2321">
                  <c:v>40263</c:v>
                </c:pt>
                <c:pt idx="2322">
                  <c:v>40266</c:v>
                </c:pt>
                <c:pt idx="2323">
                  <c:v>40267</c:v>
                </c:pt>
                <c:pt idx="2324">
                  <c:v>40268</c:v>
                </c:pt>
                <c:pt idx="2325">
                  <c:v>40269</c:v>
                </c:pt>
                <c:pt idx="2326">
                  <c:v>40274</c:v>
                </c:pt>
                <c:pt idx="2327">
                  <c:v>40275</c:v>
                </c:pt>
                <c:pt idx="2328">
                  <c:v>40276</c:v>
                </c:pt>
                <c:pt idx="2329">
                  <c:v>40277</c:v>
                </c:pt>
                <c:pt idx="2330">
                  <c:v>40280</c:v>
                </c:pt>
                <c:pt idx="2331">
                  <c:v>40281</c:v>
                </c:pt>
                <c:pt idx="2332">
                  <c:v>40282</c:v>
                </c:pt>
                <c:pt idx="2333">
                  <c:v>40283</c:v>
                </c:pt>
                <c:pt idx="2334">
                  <c:v>40284</c:v>
                </c:pt>
                <c:pt idx="2335">
                  <c:v>40287</c:v>
                </c:pt>
                <c:pt idx="2336">
                  <c:v>40288</c:v>
                </c:pt>
                <c:pt idx="2337">
                  <c:v>40289</c:v>
                </c:pt>
                <c:pt idx="2338">
                  <c:v>40290</c:v>
                </c:pt>
                <c:pt idx="2339">
                  <c:v>40291</c:v>
                </c:pt>
                <c:pt idx="2340">
                  <c:v>40294</c:v>
                </c:pt>
                <c:pt idx="2341">
                  <c:v>40295</c:v>
                </c:pt>
                <c:pt idx="2342">
                  <c:v>40296</c:v>
                </c:pt>
                <c:pt idx="2343">
                  <c:v>40297</c:v>
                </c:pt>
                <c:pt idx="2344">
                  <c:v>40298</c:v>
                </c:pt>
                <c:pt idx="2345">
                  <c:v>40301</c:v>
                </c:pt>
                <c:pt idx="2346">
                  <c:v>40302</c:v>
                </c:pt>
                <c:pt idx="2347">
                  <c:v>40303</c:v>
                </c:pt>
                <c:pt idx="2348">
                  <c:v>40304</c:v>
                </c:pt>
                <c:pt idx="2349">
                  <c:v>40305</c:v>
                </c:pt>
                <c:pt idx="2350">
                  <c:v>40308</c:v>
                </c:pt>
                <c:pt idx="2351">
                  <c:v>40309</c:v>
                </c:pt>
                <c:pt idx="2352">
                  <c:v>40310</c:v>
                </c:pt>
                <c:pt idx="2353">
                  <c:v>40311</c:v>
                </c:pt>
                <c:pt idx="2354">
                  <c:v>40312</c:v>
                </c:pt>
                <c:pt idx="2355">
                  <c:v>40315</c:v>
                </c:pt>
                <c:pt idx="2356">
                  <c:v>40316</c:v>
                </c:pt>
                <c:pt idx="2357">
                  <c:v>40317</c:v>
                </c:pt>
                <c:pt idx="2358">
                  <c:v>40318</c:v>
                </c:pt>
                <c:pt idx="2359">
                  <c:v>40319</c:v>
                </c:pt>
                <c:pt idx="2360">
                  <c:v>40322</c:v>
                </c:pt>
                <c:pt idx="2361">
                  <c:v>40323</c:v>
                </c:pt>
                <c:pt idx="2362">
                  <c:v>40324</c:v>
                </c:pt>
                <c:pt idx="2363">
                  <c:v>40325</c:v>
                </c:pt>
                <c:pt idx="2364">
                  <c:v>40326</c:v>
                </c:pt>
                <c:pt idx="2365">
                  <c:v>40329</c:v>
                </c:pt>
                <c:pt idx="2366">
                  <c:v>40330</c:v>
                </c:pt>
                <c:pt idx="2367">
                  <c:v>40331</c:v>
                </c:pt>
                <c:pt idx="2368">
                  <c:v>40332</c:v>
                </c:pt>
                <c:pt idx="2369">
                  <c:v>40333</c:v>
                </c:pt>
                <c:pt idx="2370">
                  <c:v>40337</c:v>
                </c:pt>
                <c:pt idx="2371">
                  <c:v>40338</c:v>
                </c:pt>
                <c:pt idx="2372">
                  <c:v>40339</c:v>
                </c:pt>
                <c:pt idx="2373">
                  <c:v>40340</c:v>
                </c:pt>
                <c:pt idx="2374">
                  <c:v>40343</c:v>
                </c:pt>
                <c:pt idx="2375">
                  <c:v>40344</c:v>
                </c:pt>
                <c:pt idx="2376">
                  <c:v>40345</c:v>
                </c:pt>
                <c:pt idx="2377">
                  <c:v>40346</c:v>
                </c:pt>
                <c:pt idx="2378">
                  <c:v>40347</c:v>
                </c:pt>
                <c:pt idx="2379">
                  <c:v>40350</c:v>
                </c:pt>
                <c:pt idx="2380">
                  <c:v>40351</c:v>
                </c:pt>
                <c:pt idx="2381">
                  <c:v>40352</c:v>
                </c:pt>
                <c:pt idx="2382">
                  <c:v>40353</c:v>
                </c:pt>
                <c:pt idx="2383">
                  <c:v>40354</c:v>
                </c:pt>
                <c:pt idx="2384">
                  <c:v>40357</c:v>
                </c:pt>
                <c:pt idx="2385">
                  <c:v>40358</c:v>
                </c:pt>
                <c:pt idx="2386">
                  <c:v>40359</c:v>
                </c:pt>
                <c:pt idx="2387">
                  <c:v>40360</c:v>
                </c:pt>
                <c:pt idx="2388">
                  <c:v>40361</c:v>
                </c:pt>
                <c:pt idx="2389">
                  <c:v>40364</c:v>
                </c:pt>
                <c:pt idx="2390">
                  <c:v>40365</c:v>
                </c:pt>
                <c:pt idx="2391">
                  <c:v>40366</c:v>
                </c:pt>
                <c:pt idx="2392">
                  <c:v>40367</c:v>
                </c:pt>
                <c:pt idx="2393">
                  <c:v>40368</c:v>
                </c:pt>
                <c:pt idx="2394">
                  <c:v>40371</c:v>
                </c:pt>
                <c:pt idx="2395">
                  <c:v>40372</c:v>
                </c:pt>
                <c:pt idx="2396">
                  <c:v>40373</c:v>
                </c:pt>
                <c:pt idx="2397">
                  <c:v>40374</c:v>
                </c:pt>
                <c:pt idx="2398">
                  <c:v>40375</c:v>
                </c:pt>
                <c:pt idx="2399">
                  <c:v>40378</c:v>
                </c:pt>
                <c:pt idx="2400">
                  <c:v>40379</c:v>
                </c:pt>
                <c:pt idx="2401">
                  <c:v>40380</c:v>
                </c:pt>
                <c:pt idx="2402">
                  <c:v>40381</c:v>
                </c:pt>
                <c:pt idx="2403">
                  <c:v>40382</c:v>
                </c:pt>
                <c:pt idx="2404">
                  <c:v>40385</c:v>
                </c:pt>
                <c:pt idx="2405">
                  <c:v>40386</c:v>
                </c:pt>
                <c:pt idx="2406">
                  <c:v>40387</c:v>
                </c:pt>
                <c:pt idx="2407">
                  <c:v>40388</c:v>
                </c:pt>
                <c:pt idx="2408">
                  <c:v>40389</c:v>
                </c:pt>
                <c:pt idx="2409">
                  <c:v>40392</c:v>
                </c:pt>
                <c:pt idx="2410">
                  <c:v>40393</c:v>
                </c:pt>
                <c:pt idx="2411">
                  <c:v>40394</c:v>
                </c:pt>
                <c:pt idx="2412">
                  <c:v>40395</c:v>
                </c:pt>
                <c:pt idx="2413">
                  <c:v>40396</c:v>
                </c:pt>
                <c:pt idx="2414">
                  <c:v>40399</c:v>
                </c:pt>
                <c:pt idx="2415">
                  <c:v>40400</c:v>
                </c:pt>
                <c:pt idx="2416">
                  <c:v>40401</c:v>
                </c:pt>
                <c:pt idx="2417">
                  <c:v>40402</c:v>
                </c:pt>
                <c:pt idx="2418">
                  <c:v>40403</c:v>
                </c:pt>
                <c:pt idx="2419">
                  <c:v>40406</c:v>
                </c:pt>
                <c:pt idx="2420">
                  <c:v>40407</c:v>
                </c:pt>
                <c:pt idx="2421">
                  <c:v>40408</c:v>
                </c:pt>
                <c:pt idx="2422">
                  <c:v>40409</c:v>
                </c:pt>
                <c:pt idx="2423">
                  <c:v>40410</c:v>
                </c:pt>
                <c:pt idx="2424">
                  <c:v>40413</c:v>
                </c:pt>
                <c:pt idx="2425">
                  <c:v>40414</c:v>
                </c:pt>
                <c:pt idx="2426">
                  <c:v>40415</c:v>
                </c:pt>
                <c:pt idx="2427">
                  <c:v>40416</c:v>
                </c:pt>
                <c:pt idx="2428">
                  <c:v>40417</c:v>
                </c:pt>
                <c:pt idx="2429">
                  <c:v>40420</c:v>
                </c:pt>
                <c:pt idx="2430">
                  <c:v>40421</c:v>
                </c:pt>
                <c:pt idx="2431">
                  <c:v>40422</c:v>
                </c:pt>
                <c:pt idx="2432">
                  <c:v>40423</c:v>
                </c:pt>
                <c:pt idx="2433">
                  <c:v>40424</c:v>
                </c:pt>
                <c:pt idx="2434">
                  <c:v>40427</c:v>
                </c:pt>
                <c:pt idx="2435">
                  <c:v>40428</c:v>
                </c:pt>
                <c:pt idx="2436">
                  <c:v>40429</c:v>
                </c:pt>
                <c:pt idx="2437">
                  <c:v>40430</c:v>
                </c:pt>
                <c:pt idx="2438">
                  <c:v>40431</c:v>
                </c:pt>
                <c:pt idx="2439">
                  <c:v>40434</c:v>
                </c:pt>
                <c:pt idx="2440">
                  <c:v>40435</c:v>
                </c:pt>
                <c:pt idx="2441">
                  <c:v>40436</c:v>
                </c:pt>
                <c:pt idx="2442">
                  <c:v>40437</c:v>
                </c:pt>
                <c:pt idx="2443">
                  <c:v>40438</c:v>
                </c:pt>
                <c:pt idx="2444">
                  <c:v>40441</c:v>
                </c:pt>
                <c:pt idx="2445">
                  <c:v>40442</c:v>
                </c:pt>
                <c:pt idx="2446">
                  <c:v>40443</c:v>
                </c:pt>
                <c:pt idx="2447">
                  <c:v>40444</c:v>
                </c:pt>
                <c:pt idx="2448">
                  <c:v>40445</c:v>
                </c:pt>
                <c:pt idx="2449">
                  <c:v>40448</c:v>
                </c:pt>
                <c:pt idx="2450">
                  <c:v>40449</c:v>
                </c:pt>
                <c:pt idx="2451">
                  <c:v>40450</c:v>
                </c:pt>
                <c:pt idx="2452">
                  <c:v>40451</c:v>
                </c:pt>
                <c:pt idx="2453">
                  <c:v>40452</c:v>
                </c:pt>
                <c:pt idx="2454">
                  <c:v>40455</c:v>
                </c:pt>
                <c:pt idx="2455">
                  <c:v>40456</c:v>
                </c:pt>
                <c:pt idx="2456">
                  <c:v>40457</c:v>
                </c:pt>
                <c:pt idx="2457">
                  <c:v>40458</c:v>
                </c:pt>
                <c:pt idx="2458">
                  <c:v>40459</c:v>
                </c:pt>
                <c:pt idx="2459">
                  <c:v>40462</c:v>
                </c:pt>
                <c:pt idx="2460">
                  <c:v>40463</c:v>
                </c:pt>
                <c:pt idx="2461">
                  <c:v>40464</c:v>
                </c:pt>
                <c:pt idx="2462">
                  <c:v>40465</c:v>
                </c:pt>
                <c:pt idx="2463">
                  <c:v>40466</c:v>
                </c:pt>
                <c:pt idx="2464">
                  <c:v>40469</c:v>
                </c:pt>
                <c:pt idx="2465">
                  <c:v>40470</c:v>
                </c:pt>
                <c:pt idx="2466">
                  <c:v>40471</c:v>
                </c:pt>
                <c:pt idx="2467">
                  <c:v>40472</c:v>
                </c:pt>
                <c:pt idx="2468">
                  <c:v>40473</c:v>
                </c:pt>
                <c:pt idx="2469">
                  <c:v>40477</c:v>
                </c:pt>
                <c:pt idx="2470">
                  <c:v>40478</c:v>
                </c:pt>
                <c:pt idx="2471">
                  <c:v>40479</c:v>
                </c:pt>
                <c:pt idx="2472">
                  <c:v>40480</c:v>
                </c:pt>
                <c:pt idx="2473">
                  <c:v>40483</c:v>
                </c:pt>
                <c:pt idx="2474">
                  <c:v>40484</c:v>
                </c:pt>
                <c:pt idx="2475">
                  <c:v>40485</c:v>
                </c:pt>
                <c:pt idx="2476">
                  <c:v>40486</c:v>
                </c:pt>
                <c:pt idx="2477">
                  <c:v>40487</c:v>
                </c:pt>
                <c:pt idx="2478">
                  <c:v>40490</c:v>
                </c:pt>
                <c:pt idx="2479">
                  <c:v>40491</c:v>
                </c:pt>
                <c:pt idx="2480">
                  <c:v>40492</c:v>
                </c:pt>
                <c:pt idx="2481">
                  <c:v>40493</c:v>
                </c:pt>
                <c:pt idx="2482">
                  <c:v>40494</c:v>
                </c:pt>
                <c:pt idx="2483">
                  <c:v>40497</c:v>
                </c:pt>
                <c:pt idx="2484">
                  <c:v>40498</c:v>
                </c:pt>
                <c:pt idx="2485">
                  <c:v>40499</c:v>
                </c:pt>
                <c:pt idx="2486">
                  <c:v>40500</c:v>
                </c:pt>
                <c:pt idx="2487">
                  <c:v>40501</c:v>
                </c:pt>
                <c:pt idx="2488">
                  <c:v>40504</c:v>
                </c:pt>
                <c:pt idx="2489">
                  <c:v>40505</c:v>
                </c:pt>
                <c:pt idx="2490">
                  <c:v>40506</c:v>
                </c:pt>
                <c:pt idx="2491">
                  <c:v>40507</c:v>
                </c:pt>
                <c:pt idx="2492">
                  <c:v>40508</c:v>
                </c:pt>
                <c:pt idx="2493">
                  <c:v>40511</c:v>
                </c:pt>
                <c:pt idx="2494">
                  <c:v>40512</c:v>
                </c:pt>
                <c:pt idx="2495">
                  <c:v>40513</c:v>
                </c:pt>
                <c:pt idx="2496">
                  <c:v>40514</c:v>
                </c:pt>
                <c:pt idx="2497">
                  <c:v>40515</c:v>
                </c:pt>
                <c:pt idx="2498">
                  <c:v>40518</c:v>
                </c:pt>
                <c:pt idx="2499">
                  <c:v>40519</c:v>
                </c:pt>
                <c:pt idx="2500">
                  <c:v>40520</c:v>
                </c:pt>
                <c:pt idx="2501">
                  <c:v>40521</c:v>
                </c:pt>
                <c:pt idx="2502">
                  <c:v>40522</c:v>
                </c:pt>
                <c:pt idx="2503">
                  <c:v>40525</c:v>
                </c:pt>
                <c:pt idx="2504">
                  <c:v>40526</c:v>
                </c:pt>
                <c:pt idx="2505">
                  <c:v>40527</c:v>
                </c:pt>
                <c:pt idx="2506">
                  <c:v>40528</c:v>
                </c:pt>
                <c:pt idx="2507">
                  <c:v>40529</c:v>
                </c:pt>
                <c:pt idx="2508">
                  <c:v>40532</c:v>
                </c:pt>
                <c:pt idx="2509">
                  <c:v>40533</c:v>
                </c:pt>
                <c:pt idx="2510">
                  <c:v>40534</c:v>
                </c:pt>
                <c:pt idx="2511">
                  <c:v>40535</c:v>
                </c:pt>
                <c:pt idx="2512">
                  <c:v>40536</c:v>
                </c:pt>
                <c:pt idx="2513">
                  <c:v>40541</c:v>
                </c:pt>
                <c:pt idx="2514">
                  <c:v>40542</c:v>
                </c:pt>
                <c:pt idx="2515">
                  <c:v>40543</c:v>
                </c:pt>
                <c:pt idx="2516">
                  <c:v>40548</c:v>
                </c:pt>
                <c:pt idx="2517">
                  <c:v>40549</c:v>
                </c:pt>
                <c:pt idx="2518">
                  <c:v>40550</c:v>
                </c:pt>
                <c:pt idx="2519">
                  <c:v>40553</c:v>
                </c:pt>
                <c:pt idx="2520">
                  <c:v>40554</c:v>
                </c:pt>
                <c:pt idx="2521">
                  <c:v>40555</c:v>
                </c:pt>
                <c:pt idx="2522">
                  <c:v>40556</c:v>
                </c:pt>
                <c:pt idx="2523">
                  <c:v>40557</c:v>
                </c:pt>
                <c:pt idx="2524">
                  <c:v>40560</c:v>
                </c:pt>
                <c:pt idx="2525">
                  <c:v>40561</c:v>
                </c:pt>
                <c:pt idx="2526">
                  <c:v>40562</c:v>
                </c:pt>
                <c:pt idx="2527">
                  <c:v>40563</c:v>
                </c:pt>
                <c:pt idx="2528">
                  <c:v>40564</c:v>
                </c:pt>
                <c:pt idx="2529">
                  <c:v>40567</c:v>
                </c:pt>
                <c:pt idx="2530">
                  <c:v>40568</c:v>
                </c:pt>
                <c:pt idx="2531">
                  <c:v>40569</c:v>
                </c:pt>
                <c:pt idx="2532">
                  <c:v>40570</c:v>
                </c:pt>
                <c:pt idx="2533">
                  <c:v>40571</c:v>
                </c:pt>
                <c:pt idx="2534">
                  <c:v>40574</c:v>
                </c:pt>
                <c:pt idx="2535">
                  <c:v>40575</c:v>
                </c:pt>
                <c:pt idx="2536">
                  <c:v>40576</c:v>
                </c:pt>
                <c:pt idx="2537">
                  <c:v>40577</c:v>
                </c:pt>
                <c:pt idx="2538">
                  <c:v>40578</c:v>
                </c:pt>
                <c:pt idx="2539">
                  <c:v>40581</c:v>
                </c:pt>
                <c:pt idx="2540">
                  <c:v>40582</c:v>
                </c:pt>
                <c:pt idx="2541">
                  <c:v>40583</c:v>
                </c:pt>
                <c:pt idx="2542">
                  <c:v>40584</c:v>
                </c:pt>
                <c:pt idx="2543">
                  <c:v>40585</c:v>
                </c:pt>
                <c:pt idx="2544">
                  <c:v>40588</c:v>
                </c:pt>
                <c:pt idx="2545">
                  <c:v>40589</c:v>
                </c:pt>
                <c:pt idx="2546">
                  <c:v>40590</c:v>
                </c:pt>
                <c:pt idx="2547">
                  <c:v>40591</c:v>
                </c:pt>
                <c:pt idx="2548">
                  <c:v>40592</c:v>
                </c:pt>
                <c:pt idx="2549">
                  <c:v>40595</c:v>
                </c:pt>
                <c:pt idx="2550">
                  <c:v>40596</c:v>
                </c:pt>
                <c:pt idx="2551">
                  <c:v>40597</c:v>
                </c:pt>
                <c:pt idx="2552">
                  <c:v>40598</c:v>
                </c:pt>
                <c:pt idx="2553">
                  <c:v>40599</c:v>
                </c:pt>
                <c:pt idx="2554">
                  <c:v>40602</c:v>
                </c:pt>
                <c:pt idx="2555">
                  <c:v>40603</c:v>
                </c:pt>
                <c:pt idx="2556">
                  <c:v>40604</c:v>
                </c:pt>
                <c:pt idx="2557">
                  <c:v>40605</c:v>
                </c:pt>
                <c:pt idx="2558">
                  <c:v>40606</c:v>
                </c:pt>
                <c:pt idx="2559">
                  <c:v>40609</c:v>
                </c:pt>
                <c:pt idx="2560">
                  <c:v>40610</c:v>
                </c:pt>
                <c:pt idx="2561">
                  <c:v>40611</c:v>
                </c:pt>
                <c:pt idx="2562">
                  <c:v>40612</c:v>
                </c:pt>
                <c:pt idx="2563">
                  <c:v>40613</c:v>
                </c:pt>
                <c:pt idx="2564">
                  <c:v>40616</c:v>
                </c:pt>
                <c:pt idx="2565">
                  <c:v>40617</c:v>
                </c:pt>
                <c:pt idx="2566">
                  <c:v>40618</c:v>
                </c:pt>
                <c:pt idx="2567">
                  <c:v>40619</c:v>
                </c:pt>
                <c:pt idx="2568">
                  <c:v>40620</c:v>
                </c:pt>
                <c:pt idx="2569">
                  <c:v>40623</c:v>
                </c:pt>
                <c:pt idx="2570">
                  <c:v>40624</c:v>
                </c:pt>
                <c:pt idx="2571">
                  <c:v>40625</c:v>
                </c:pt>
                <c:pt idx="2572">
                  <c:v>40626</c:v>
                </c:pt>
                <c:pt idx="2573">
                  <c:v>40627</c:v>
                </c:pt>
                <c:pt idx="2574">
                  <c:v>40630</c:v>
                </c:pt>
                <c:pt idx="2575">
                  <c:v>40631</c:v>
                </c:pt>
                <c:pt idx="2576">
                  <c:v>40632</c:v>
                </c:pt>
                <c:pt idx="2577">
                  <c:v>40633</c:v>
                </c:pt>
                <c:pt idx="2578">
                  <c:v>40634</c:v>
                </c:pt>
                <c:pt idx="2579">
                  <c:v>40637</c:v>
                </c:pt>
                <c:pt idx="2580">
                  <c:v>40638</c:v>
                </c:pt>
                <c:pt idx="2581">
                  <c:v>40639</c:v>
                </c:pt>
                <c:pt idx="2582">
                  <c:v>40640</c:v>
                </c:pt>
                <c:pt idx="2583">
                  <c:v>40641</c:v>
                </c:pt>
                <c:pt idx="2584">
                  <c:v>40644</c:v>
                </c:pt>
                <c:pt idx="2585">
                  <c:v>40645</c:v>
                </c:pt>
                <c:pt idx="2586">
                  <c:v>40646</c:v>
                </c:pt>
                <c:pt idx="2587">
                  <c:v>40647</c:v>
                </c:pt>
                <c:pt idx="2588">
                  <c:v>40648</c:v>
                </c:pt>
                <c:pt idx="2589">
                  <c:v>40651</c:v>
                </c:pt>
                <c:pt idx="2590">
                  <c:v>40652</c:v>
                </c:pt>
                <c:pt idx="2591">
                  <c:v>40653</c:v>
                </c:pt>
                <c:pt idx="2592">
                  <c:v>40654</c:v>
                </c:pt>
                <c:pt idx="2593">
                  <c:v>40659</c:v>
                </c:pt>
                <c:pt idx="2594">
                  <c:v>40660</c:v>
                </c:pt>
                <c:pt idx="2595">
                  <c:v>40661</c:v>
                </c:pt>
                <c:pt idx="2596">
                  <c:v>40662</c:v>
                </c:pt>
                <c:pt idx="2597">
                  <c:v>40665</c:v>
                </c:pt>
                <c:pt idx="2598">
                  <c:v>40666</c:v>
                </c:pt>
                <c:pt idx="2599">
                  <c:v>40667</c:v>
                </c:pt>
                <c:pt idx="2600">
                  <c:v>40668</c:v>
                </c:pt>
                <c:pt idx="2601">
                  <c:v>40669</c:v>
                </c:pt>
                <c:pt idx="2602">
                  <c:v>40672</c:v>
                </c:pt>
                <c:pt idx="2603">
                  <c:v>40673</c:v>
                </c:pt>
                <c:pt idx="2604">
                  <c:v>40674</c:v>
                </c:pt>
                <c:pt idx="2605">
                  <c:v>40675</c:v>
                </c:pt>
                <c:pt idx="2606">
                  <c:v>40676</c:v>
                </c:pt>
                <c:pt idx="2607">
                  <c:v>40679</c:v>
                </c:pt>
                <c:pt idx="2608">
                  <c:v>40680</c:v>
                </c:pt>
                <c:pt idx="2609">
                  <c:v>40681</c:v>
                </c:pt>
                <c:pt idx="2610">
                  <c:v>40682</c:v>
                </c:pt>
                <c:pt idx="2611">
                  <c:v>40683</c:v>
                </c:pt>
                <c:pt idx="2612">
                  <c:v>40686</c:v>
                </c:pt>
                <c:pt idx="2613">
                  <c:v>40687</c:v>
                </c:pt>
                <c:pt idx="2614">
                  <c:v>40688</c:v>
                </c:pt>
                <c:pt idx="2615">
                  <c:v>40689</c:v>
                </c:pt>
                <c:pt idx="2616">
                  <c:v>40690</c:v>
                </c:pt>
                <c:pt idx="2617">
                  <c:v>40693</c:v>
                </c:pt>
                <c:pt idx="2618">
                  <c:v>40694</c:v>
                </c:pt>
                <c:pt idx="2619">
                  <c:v>40695</c:v>
                </c:pt>
                <c:pt idx="2620">
                  <c:v>40696</c:v>
                </c:pt>
                <c:pt idx="2621">
                  <c:v>40697</c:v>
                </c:pt>
                <c:pt idx="2622">
                  <c:v>40701</c:v>
                </c:pt>
                <c:pt idx="2623">
                  <c:v>40702</c:v>
                </c:pt>
                <c:pt idx="2624">
                  <c:v>40703</c:v>
                </c:pt>
                <c:pt idx="2625">
                  <c:v>40704</c:v>
                </c:pt>
                <c:pt idx="2626">
                  <c:v>40707</c:v>
                </c:pt>
                <c:pt idx="2627">
                  <c:v>40708</c:v>
                </c:pt>
                <c:pt idx="2628">
                  <c:v>40709</c:v>
                </c:pt>
                <c:pt idx="2629">
                  <c:v>40710</c:v>
                </c:pt>
                <c:pt idx="2630">
                  <c:v>40711</c:v>
                </c:pt>
                <c:pt idx="2631">
                  <c:v>40714</c:v>
                </c:pt>
                <c:pt idx="2632">
                  <c:v>40715</c:v>
                </c:pt>
                <c:pt idx="2633">
                  <c:v>40716</c:v>
                </c:pt>
                <c:pt idx="2634">
                  <c:v>40717</c:v>
                </c:pt>
                <c:pt idx="2635">
                  <c:v>40718</c:v>
                </c:pt>
                <c:pt idx="2636">
                  <c:v>40721</c:v>
                </c:pt>
                <c:pt idx="2637">
                  <c:v>40722</c:v>
                </c:pt>
                <c:pt idx="2638">
                  <c:v>40723</c:v>
                </c:pt>
                <c:pt idx="2639">
                  <c:v>40724</c:v>
                </c:pt>
                <c:pt idx="2640">
                  <c:v>40725</c:v>
                </c:pt>
                <c:pt idx="2641">
                  <c:v>40728</c:v>
                </c:pt>
                <c:pt idx="2642">
                  <c:v>40729</c:v>
                </c:pt>
                <c:pt idx="2643">
                  <c:v>40730</c:v>
                </c:pt>
                <c:pt idx="2644">
                  <c:v>40731</c:v>
                </c:pt>
                <c:pt idx="2645">
                  <c:v>40732</c:v>
                </c:pt>
                <c:pt idx="2646">
                  <c:v>40735</c:v>
                </c:pt>
                <c:pt idx="2647">
                  <c:v>40736</c:v>
                </c:pt>
                <c:pt idx="2648">
                  <c:v>40737</c:v>
                </c:pt>
                <c:pt idx="2649">
                  <c:v>40738</c:v>
                </c:pt>
                <c:pt idx="2650">
                  <c:v>40739</c:v>
                </c:pt>
                <c:pt idx="2651">
                  <c:v>40742</c:v>
                </c:pt>
                <c:pt idx="2652">
                  <c:v>40743</c:v>
                </c:pt>
                <c:pt idx="2653">
                  <c:v>40744</c:v>
                </c:pt>
                <c:pt idx="2654">
                  <c:v>40745</c:v>
                </c:pt>
                <c:pt idx="2655">
                  <c:v>40746</c:v>
                </c:pt>
                <c:pt idx="2656">
                  <c:v>40749</c:v>
                </c:pt>
                <c:pt idx="2657">
                  <c:v>40750</c:v>
                </c:pt>
                <c:pt idx="2658">
                  <c:v>40751</c:v>
                </c:pt>
                <c:pt idx="2659">
                  <c:v>40752</c:v>
                </c:pt>
                <c:pt idx="2660">
                  <c:v>40753</c:v>
                </c:pt>
                <c:pt idx="2661">
                  <c:v>40756</c:v>
                </c:pt>
                <c:pt idx="2662">
                  <c:v>40757</c:v>
                </c:pt>
                <c:pt idx="2663">
                  <c:v>40758</c:v>
                </c:pt>
                <c:pt idx="2664">
                  <c:v>40759</c:v>
                </c:pt>
                <c:pt idx="2665">
                  <c:v>40760</c:v>
                </c:pt>
                <c:pt idx="2666">
                  <c:v>40763</c:v>
                </c:pt>
                <c:pt idx="2667">
                  <c:v>40764</c:v>
                </c:pt>
                <c:pt idx="2668">
                  <c:v>40765</c:v>
                </c:pt>
                <c:pt idx="2669">
                  <c:v>40766</c:v>
                </c:pt>
                <c:pt idx="2670">
                  <c:v>40767</c:v>
                </c:pt>
                <c:pt idx="2671">
                  <c:v>40770</c:v>
                </c:pt>
                <c:pt idx="2672">
                  <c:v>40771</c:v>
                </c:pt>
                <c:pt idx="2673">
                  <c:v>40772</c:v>
                </c:pt>
                <c:pt idx="2674">
                  <c:v>40773</c:v>
                </c:pt>
                <c:pt idx="2675">
                  <c:v>40774</c:v>
                </c:pt>
                <c:pt idx="2676">
                  <c:v>40777</c:v>
                </c:pt>
                <c:pt idx="2677">
                  <c:v>40778</c:v>
                </c:pt>
                <c:pt idx="2678">
                  <c:v>40779</c:v>
                </c:pt>
                <c:pt idx="2679">
                  <c:v>40780</c:v>
                </c:pt>
                <c:pt idx="2680">
                  <c:v>40781</c:v>
                </c:pt>
                <c:pt idx="2681">
                  <c:v>40784</c:v>
                </c:pt>
                <c:pt idx="2682">
                  <c:v>40785</c:v>
                </c:pt>
                <c:pt idx="2683">
                  <c:v>40786</c:v>
                </c:pt>
                <c:pt idx="2684">
                  <c:v>40787</c:v>
                </c:pt>
                <c:pt idx="2685">
                  <c:v>40788</c:v>
                </c:pt>
                <c:pt idx="2686">
                  <c:v>40791</c:v>
                </c:pt>
                <c:pt idx="2687">
                  <c:v>40792</c:v>
                </c:pt>
                <c:pt idx="2688">
                  <c:v>40793</c:v>
                </c:pt>
                <c:pt idx="2689">
                  <c:v>40794</c:v>
                </c:pt>
                <c:pt idx="2690">
                  <c:v>40795</c:v>
                </c:pt>
                <c:pt idx="2691">
                  <c:v>40798</c:v>
                </c:pt>
                <c:pt idx="2692">
                  <c:v>40799</c:v>
                </c:pt>
                <c:pt idx="2693">
                  <c:v>40800</c:v>
                </c:pt>
                <c:pt idx="2694">
                  <c:v>40801</c:v>
                </c:pt>
                <c:pt idx="2695">
                  <c:v>40802</c:v>
                </c:pt>
                <c:pt idx="2696">
                  <c:v>40805</c:v>
                </c:pt>
                <c:pt idx="2697">
                  <c:v>40806</c:v>
                </c:pt>
                <c:pt idx="2698">
                  <c:v>40807</c:v>
                </c:pt>
                <c:pt idx="2699">
                  <c:v>40808</c:v>
                </c:pt>
                <c:pt idx="2700">
                  <c:v>40809</c:v>
                </c:pt>
                <c:pt idx="2701">
                  <c:v>40812</c:v>
                </c:pt>
                <c:pt idx="2702">
                  <c:v>40813</c:v>
                </c:pt>
                <c:pt idx="2703">
                  <c:v>40814</c:v>
                </c:pt>
                <c:pt idx="2704">
                  <c:v>40815</c:v>
                </c:pt>
                <c:pt idx="2705">
                  <c:v>40816</c:v>
                </c:pt>
                <c:pt idx="2706">
                  <c:v>40819</c:v>
                </c:pt>
                <c:pt idx="2707">
                  <c:v>40820</c:v>
                </c:pt>
                <c:pt idx="2708">
                  <c:v>40821</c:v>
                </c:pt>
                <c:pt idx="2709">
                  <c:v>40822</c:v>
                </c:pt>
                <c:pt idx="2710">
                  <c:v>40823</c:v>
                </c:pt>
                <c:pt idx="2711">
                  <c:v>40826</c:v>
                </c:pt>
                <c:pt idx="2712">
                  <c:v>40827</c:v>
                </c:pt>
                <c:pt idx="2713">
                  <c:v>40828</c:v>
                </c:pt>
                <c:pt idx="2714">
                  <c:v>40829</c:v>
                </c:pt>
                <c:pt idx="2715">
                  <c:v>40830</c:v>
                </c:pt>
                <c:pt idx="2716">
                  <c:v>40833</c:v>
                </c:pt>
                <c:pt idx="2717">
                  <c:v>40834</c:v>
                </c:pt>
                <c:pt idx="2718">
                  <c:v>40835</c:v>
                </c:pt>
                <c:pt idx="2719">
                  <c:v>40836</c:v>
                </c:pt>
                <c:pt idx="2720">
                  <c:v>40837</c:v>
                </c:pt>
                <c:pt idx="2721">
                  <c:v>40841</c:v>
                </c:pt>
                <c:pt idx="2722">
                  <c:v>40842</c:v>
                </c:pt>
                <c:pt idx="2723">
                  <c:v>40843</c:v>
                </c:pt>
                <c:pt idx="2724">
                  <c:v>40844</c:v>
                </c:pt>
                <c:pt idx="2725">
                  <c:v>40847</c:v>
                </c:pt>
                <c:pt idx="2726">
                  <c:v>40848</c:v>
                </c:pt>
                <c:pt idx="2727">
                  <c:v>40849</c:v>
                </c:pt>
                <c:pt idx="2728">
                  <c:v>40850</c:v>
                </c:pt>
                <c:pt idx="2729">
                  <c:v>40851</c:v>
                </c:pt>
                <c:pt idx="2730">
                  <c:v>40854</c:v>
                </c:pt>
                <c:pt idx="2731">
                  <c:v>40855</c:v>
                </c:pt>
                <c:pt idx="2732">
                  <c:v>40856</c:v>
                </c:pt>
                <c:pt idx="2733">
                  <c:v>40857</c:v>
                </c:pt>
                <c:pt idx="2734">
                  <c:v>40858</c:v>
                </c:pt>
                <c:pt idx="2735">
                  <c:v>40861</c:v>
                </c:pt>
                <c:pt idx="2736">
                  <c:v>40862</c:v>
                </c:pt>
                <c:pt idx="2737">
                  <c:v>40863</c:v>
                </c:pt>
                <c:pt idx="2738">
                  <c:v>40864</c:v>
                </c:pt>
                <c:pt idx="2739">
                  <c:v>40865</c:v>
                </c:pt>
                <c:pt idx="2740">
                  <c:v>40868</c:v>
                </c:pt>
                <c:pt idx="2741">
                  <c:v>40869</c:v>
                </c:pt>
                <c:pt idx="2742">
                  <c:v>40870</c:v>
                </c:pt>
                <c:pt idx="2743">
                  <c:v>40871</c:v>
                </c:pt>
                <c:pt idx="2744">
                  <c:v>40872</c:v>
                </c:pt>
                <c:pt idx="2745">
                  <c:v>40875</c:v>
                </c:pt>
                <c:pt idx="2746">
                  <c:v>40876</c:v>
                </c:pt>
                <c:pt idx="2747">
                  <c:v>40877</c:v>
                </c:pt>
                <c:pt idx="2748">
                  <c:v>40878</c:v>
                </c:pt>
                <c:pt idx="2749">
                  <c:v>40879</c:v>
                </c:pt>
                <c:pt idx="2750">
                  <c:v>40882</c:v>
                </c:pt>
                <c:pt idx="2751">
                  <c:v>40883</c:v>
                </c:pt>
                <c:pt idx="2752">
                  <c:v>40884</c:v>
                </c:pt>
                <c:pt idx="2753">
                  <c:v>40885</c:v>
                </c:pt>
                <c:pt idx="2754">
                  <c:v>40886</c:v>
                </c:pt>
                <c:pt idx="2755">
                  <c:v>40889</c:v>
                </c:pt>
                <c:pt idx="2756">
                  <c:v>40890</c:v>
                </c:pt>
                <c:pt idx="2757">
                  <c:v>40891</c:v>
                </c:pt>
                <c:pt idx="2758">
                  <c:v>40892</c:v>
                </c:pt>
                <c:pt idx="2759">
                  <c:v>40893</c:v>
                </c:pt>
                <c:pt idx="2760">
                  <c:v>40896</c:v>
                </c:pt>
                <c:pt idx="2761">
                  <c:v>40897</c:v>
                </c:pt>
                <c:pt idx="2762">
                  <c:v>40898</c:v>
                </c:pt>
                <c:pt idx="2763">
                  <c:v>40899</c:v>
                </c:pt>
                <c:pt idx="2764">
                  <c:v>40900</c:v>
                </c:pt>
                <c:pt idx="2765">
                  <c:v>40905</c:v>
                </c:pt>
                <c:pt idx="2766">
                  <c:v>40906</c:v>
                </c:pt>
                <c:pt idx="2767">
                  <c:v>40907</c:v>
                </c:pt>
                <c:pt idx="2768">
                  <c:v>40912</c:v>
                </c:pt>
                <c:pt idx="2769">
                  <c:v>40913</c:v>
                </c:pt>
                <c:pt idx="2770">
                  <c:v>40914</c:v>
                </c:pt>
                <c:pt idx="2771">
                  <c:v>40917</c:v>
                </c:pt>
                <c:pt idx="2772">
                  <c:v>40918</c:v>
                </c:pt>
                <c:pt idx="2773">
                  <c:v>40919</c:v>
                </c:pt>
                <c:pt idx="2774">
                  <c:v>40920</c:v>
                </c:pt>
                <c:pt idx="2775">
                  <c:v>40921</c:v>
                </c:pt>
                <c:pt idx="2776">
                  <c:v>40924</c:v>
                </c:pt>
                <c:pt idx="2777">
                  <c:v>40925</c:v>
                </c:pt>
                <c:pt idx="2778">
                  <c:v>40926</c:v>
                </c:pt>
                <c:pt idx="2779">
                  <c:v>40927</c:v>
                </c:pt>
                <c:pt idx="2780">
                  <c:v>40928</c:v>
                </c:pt>
                <c:pt idx="2781">
                  <c:v>40931</c:v>
                </c:pt>
                <c:pt idx="2782">
                  <c:v>40932</c:v>
                </c:pt>
                <c:pt idx="2783">
                  <c:v>40933</c:v>
                </c:pt>
                <c:pt idx="2784">
                  <c:v>40934</c:v>
                </c:pt>
                <c:pt idx="2785">
                  <c:v>40935</c:v>
                </c:pt>
                <c:pt idx="2786">
                  <c:v>40938</c:v>
                </c:pt>
                <c:pt idx="2787">
                  <c:v>40939</c:v>
                </c:pt>
                <c:pt idx="2788">
                  <c:v>40940</c:v>
                </c:pt>
                <c:pt idx="2789">
                  <c:v>40941</c:v>
                </c:pt>
                <c:pt idx="2790">
                  <c:v>40942</c:v>
                </c:pt>
                <c:pt idx="2791">
                  <c:v>40946</c:v>
                </c:pt>
                <c:pt idx="2792">
                  <c:v>40947</c:v>
                </c:pt>
                <c:pt idx="2793">
                  <c:v>40948</c:v>
                </c:pt>
                <c:pt idx="2794">
                  <c:v>40949</c:v>
                </c:pt>
                <c:pt idx="2795">
                  <c:v>40952</c:v>
                </c:pt>
                <c:pt idx="2796">
                  <c:v>40953</c:v>
                </c:pt>
                <c:pt idx="2797">
                  <c:v>40954</c:v>
                </c:pt>
                <c:pt idx="2798">
                  <c:v>40955</c:v>
                </c:pt>
                <c:pt idx="2799">
                  <c:v>40956</c:v>
                </c:pt>
                <c:pt idx="2800">
                  <c:v>40959</c:v>
                </c:pt>
                <c:pt idx="2801">
                  <c:v>40960</c:v>
                </c:pt>
                <c:pt idx="2802">
                  <c:v>40961</c:v>
                </c:pt>
                <c:pt idx="2803">
                  <c:v>40962</c:v>
                </c:pt>
                <c:pt idx="2804">
                  <c:v>40963</c:v>
                </c:pt>
                <c:pt idx="2805">
                  <c:v>40966</c:v>
                </c:pt>
                <c:pt idx="2806">
                  <c:v>40967</c:v>
                </c:pt>
                <c:pt idx="2807">
                  <c:v>40968</c:v>
                </c:pt>
                <c:pt idx="2808">
                  <c:v>40969</c:v>
                </c:pt>
                <c:pt idx="2809">
                  <c:v>40970</c:v>
                </c:pt>
                <c:pt idx="2810">
                  <c:v>40973</c:v>
                </c:pt>
                <c:pt idx="2811">
                  <c:v>40974</c:v>
                </c:pt>
                <c:pt idx="2812">
                  <c:v>40975</c:v>
                </c:pt>
                <c:pt idx="2813">
                  <c:v>40976</c:v>
                </c:pt>
                <c:pt idx="2814">
                  <c:v>40977</c:v>
                </c:pt>
                <c:pt idx="2815">
                  <c:v>40980</c:v>
                </c:pt>
                <c:pt idx="2816">
                  <c:v>40981</c:v>
                </c:pt>
                <c:pt idx="2817">
                  <c:v>40982</c:v>
                </c:pt>
                <c:pt idx="2818">
                  <c:v>40983</c:v>
                </c:pt>
                <c:pt idx="2819">
                  <c:v>40984</c:v>
                </c:pt>
                <c:pt idx="2820">
                  <c:v>40987</c:v>
                </c:pt>
                <c:pt idx="2821">
                  <c:v>40988</c:v>
                </c:pt>
                <c:pt idx="2822">
                  <c:v>40989</c:v>
                </c:pt>
                <c:pt idx="2823">
                  <c:v>40990</c:v>
                </c:pt>
                <c:pt idx="2824">
                  <c:v>40991</c:v>
                </c:pt>
                <c:pt idx="2825">
                  <c:v>40994</c:v>
                </c:pt>
                <c:pt idx="2826">
                  <c:v>40995</c:v>
                </c:pt>
                <c:pt idx="2827">
                  <c:v>40996</c:v>
                </c:pt>
                <c:pt idx="2828">
                  <c:v>40997</c:v>
                </c:pt>
                <c:pt idx="2829">
                  <c:v>40998</c:v>
                </c:pt>
                <c:pt idx="2830">
                  <c:v>41001</c:v>
                </c:pt>
                <c:pt idx="2831">
                  <c:v>41002</c:v>
                </c:pt>
                <c:pt idx="2832">
                  <c:v>41003</c:v>
                </c:pt>
                <c:pt idx="2833">
                  <c:v>41004</c:v>
                </c:pt>
                <c:pt idx="2834">
                  <c:v>41009</c:v>
                </c:pt>
                <c:pt idx="2835">
                  <c:v>41010</c:v>
                </c:pt>
                <c:pt idx="2836">
                  <c:v>41011</c:v>
                </c:pt>
                <c:pt idx="2837">
                  <c:v>41012</c:v>
                </c:pt>
                <c:pt idx="2838">
                  <c:v>41015</c:v>
                </c:pt>
                <c:pt idx="2839">
                  <c:v>41016</c:v>
                </c:pt>
                <c:pt idx="2840">
                  <c:v>41017</c:v>
                </c:pt>
                <c:pt idx="2841">
                  <c:v>41018</c:v>
                </c:pt>
                <c:pt idx="2842">
                  <c:v>41019</c:v>
                </c:pt>
                <c:pt idx="2843">
                  <c:v>41022</c:v>
                </c:pt>
                <c:pt idx="2844">
                  <c:v>41023</c:v>
                </c:pt>
                <c:pt idx="2845">
                  <c:v>41025</c:v>
                </c:pt>
                <c:pt idx="2846">
                  <c:v>41026</c:v>
                </c:pt>
                <c:pt idx="2847">
                  <c:v>41029</c:v>
                </c:pt>
                <c:pt idx="2848">
                  <c:v>41030</c:v>
                </c:pt>
                <c:pt idx="2849">
                  <c:v>41031</c:v>
                </c:pt>
                <c:pt idx="2850">
                  <c:v>41032</c:v>
                </c:pt>
                <c:pt idx="2851">
                  <c:v>41033</c:v>
                </c:pt>
                <c:pt idx="2852">
                  <c:v>41036</c:v>
                </c:pt>
                <c:pt idx="2853">
                  <c:v>41037</c:v>
                </c:pt>
                <c:pt idx="2854">
                  <c:v>41038</c:v>
                </c:pt>
                <c:pt idx="2855">
                  <c:v>41039</c:v>
                </c:pt>
                <c:pt idx="2856">
                  <c:v>41040</c:v>
                </c:pt>
                <c:pt idx="2857">
                  <c:v>41043</c:v>
                </c:pt>
                <c:pt idx="2858">
                  <c:v>41044</c:v>
                </c:pt>
                <c:pt idx="2859">
                  <c:v>41045</c:v>
                </c:pt>
                <c:pt idx="2860">
                  <c:v>41046</c:v>
                </c:pt>
                <c:pt idx="2861">
                  <c:v>41047</c:v>
                </c:pt>
                <c:pt idx="2862">
                  <c:v>41050</c:v>
                </c:pt>
                <c:pt idx="2863">
                  <c:v>41051</c:v>
                </c:pt>
                <c:pt idx="2864">
                  <c:v>41052</c:v>
                </c:pt>
                <c:pt idx="2865">
                  <c:v>41053</c:v>
                </c:pt>
                <c:pt idx="2866">
                  <c:v>41054</c:v>
                </c:pt>
                <c:pt idx="2867">
                  <c:v>41057</c:v>
                </c:pt>
                <c:pt idx="2868">
                  <c:v>41058</c:v>
                </c:pt>
                <c:pt idx="2869">
                  <c:v>41059</c:v>
                </c:pt>
                <c:pt idx="2870">
                  <c:v>41060</c:v>
                </c:pt>
                <c:pt idx="2871">
                  <c:v>41061</c:v>
                </c:pt>
                <c:pt idx="2872">
                  <c:v>41065</c:v>
                </c:pt>
                <c:pt idx="2873">
                  <c:v>41066</c:v>
                </c:pt>
                <c:pt idx="2874">
                  <c:v>41067</c:v>
                </c:pt>
                <c:pt idx="2875">
                  <c:v>41068</c:v>
                </c:pt>
                <c:pt idx="2876">
                  <c:v>41071</c:v>
                </c:pt>
                <c:pt idx="2877">
                  <c:v>41072</c:v>
                </c:pt>
                <c:pt idx="2878">
                  <c:v>41073</c:v>
                </c:pt>
                <c:pt idx="2879">
                  <c:v>41074</c:v>
                </c:pt>
                <c:pt idx="2880">
                  <c:v>41075</c:v>
                </c:pt>
                <c:pt idx="2881">
                  <c:v>41078</c:v>
                </c:pt>
                <c:pt idx="2882">
                  <c:v>41079</c:v>
                </c:pt>
                <c:pt idx="2883">
                  <c:v>41080</c:v>
                </c:pt>
                <c:pt idx="2884">
                  <c:v>41081</c:v>
                </c:pt>
                <c:pt idx="2885">
                  <c:v>41082</c:v>
                </c:pt>
                <c:pt idx="2886">
                  <c:v>41085</c:v>
                </c:pt>
                <c:pt idx="2887">
                  <c:v>41086</c:v>
                </c:pt>
                <c:pt idx="2888">
                  <c:v>41087</c:v>
                </c:pt>
                <c:pt idx="2889">
                  <c:v>41088</c:v>
                </c:pt>
                <c:pt idx="2890">
                  <c:v>41089</c:v>
                </c:pt>
                <c:pt idx="2891">
                  <c:v>41092</c:v>
                </c:pt>
                <c:pt idx="2892">
                  <c:v>41093</c:v>
                </c:pt>
                <c:pt idx="2893">
                  <c:v>41094</c:v>
                </c:pt>
                <c:pt idx="2894">
                  <c:v>41095</c:v>
                </c:pt>
                <c:pt idx="2895">
                  <c:v>41096</c:v>
                </c:pt>
                <c:pt idx="2896">
                  <c:v>41099</c:v>
                </c:pt>
                <c:pt idx="2897">
                  <c:v>41100</c:v>
                </c:pt>
                <c:pt idx="2898">
                  <c:v>41101</c:v>
                </c:pt>
                <c:pt idx="2899">
                  <c:v>41102</c:v>
                </c:pt>
                <c:pt idx="2900">
                  <c:v>41103</c:v>
                </c:pt>
                <c:pt idx="2901">
                  <c:v>41106</c:v>
                </c:pt>
                <c:pt idx="2902">
                  <c:v>41107</c:v>
                </c:pt>
                <c:pt idx="2903">
                  <c:v>41108</c:v>
                </c:pt>
                <c:pt idx="2904">
                  <c:v>41109</c:v>
                </c:pt>
                <c:pt idx="2905">
                  <c:v>41110</c:v>
                </c:pt>
                <c:pt idx="2906">
                  <c:v>41113</c:v>
                </c:pt>
                <c:pt idx="2907">
                  <c:v>41114</c:v>
                </c:pt>
                <c:pt idx="2908">
                  <c:v>41115</c:v>
                </c:pt>
                <c:pt idx="2909">
                  <c:v>41116</c:v>
                </c:pt>
                <c:pt idx="2910">
                  <c:v>41117</c:v>
                </c:pt>
                <c:pt idx="2911">
                  <c:v>41120</c:v>
                </c:pt>
                <c:pt idx="2912">
                  <c:v>41121</c:v>
                </c:pt>
                <c:pt idx="2913">
                  <c:v>41122</c:v>
                </c:pt>
                <c:pt idx="2914">
                  <c:v>41123</c:v>
                </c:pt>
                <c:pt idx="2915">
                  <c:v>41124</c:v>
                </c:pt>
                <c:pt idx="2916">
                  <c:v>41127</c:v>
                </c:pt>
                <c:pt idx="2917">
                  <c:v>41128</c:v>
                </c:pt>
                <c:pt idx="2918">
                  <c:v>41129</c:v>
                </c:pt>
                <c:pt idx="2919">
                  <c:v>41130</c:v>
                </c:pt>
                <c:pt idx="2920">
                  <c:v>41131</c:v>
                </c:pt>
                <c:pt idx="2921">
                  <c:v>41134</c:v>
                </c:pt>
                <c:pt idx="2922">
                  <c:v>41135</c:v>
                </c:pt>
                <c:pt idx="2923">
                  <c:v>41136</c:v>
                </c:pt>
                <c:pt idx="2924">
                  <c:v>41137</c:v>
                </c:pt>
                <c:pt idx="2925">
                  <c:v>41138</c:v>
                </c:pt>
                <c:pt idx="2926">
                  <c:v>41141</c:v>
                </c:pt>
                <c:pt idx="2927">
                  <c:v>41142</c:v>
                </c:pt>
                <c:pt idx="2928">
                  <c:v>41143</c:v>
                </c:pt>
                <c:pt idx="2929">
                  <c:v>41144</c:v>
                </c:pt>
                <c:pt idx="2930">
                  <c:v>41145</c:v>
                </c:pt>
                <c:pt idx="2931">
                  <c:v>41148</c:v>
                </c:pt>
                <c:pt idx="2932">
                  <c:v>41149</c:v>
                </c:pt>
                <c:pt idx="2933">
                  <c:v>41150</c:v>
                </c:pt>
                <c:pt idx="2934">
                  <c:v>41151</c:v>
                </c:pt>
                <c:pt idx="2935">
                  <c:v>41152</c:v>
                </c:pt>
                <c:pt idx="2936">
                  <c:v>41155</c:v>
                </c:pt>
                <c:pt idx="2937">
                  <c:v>41156</c:v>
                </c:pt>
                <c:pt idx="2938">
                  <c:v>41157</c:v>
                </c:pt>
                <c:pt idx="2939">
                  <c:v>41158</c:v>
                </c:pt>
                <c:pt idx="2940">
                  <c:v>41159</c:v>
                </c:pt>
                <c:pt idx="2941">
                  <c:v>41162</c:v>
                </c:pt>
                <c:pt idx="2942">
                  <c:v>41163</c:v>
                </c:pt>
                <c:pt idx="2943">
                  <c:v>41164</c:v>
                </c:pt>
                <c:pt idx="2944">
                  <c:v>41165</c:v>
                </c:pt>
                <c:pt idx="2945">
                  <c:v>41166</c:v>
                </c:pt>
                <c:pt idx="2946">
                  <c:v>41169</c:v>
                </c:pt>
                <c:pt idx="2947">
                  <c:v>41170</c:v>
                </c:pt>
                <c:pt idx="2948">
                  <c:v>41171</c:v>
                </c:pt>
                <c:pt idx="2949">
                  <c:v>41172</c:v>
                </c:pt>
                <c:pt idx="2950">
                  <c:v>41173</c:v>
                </c:pt>
                <c:pt idx="2951">
                  <c:v>41176</c:v>
                </c:pt>
                <c:pt idx="2952">
                  <c:v>41177</c:v>
                </c:pt>
                <c:pt idx="2953">
                  <c:v>41178</c:v>
                </c:pt>
                <c:pt idx="2954">
                  <c:v>41179</c:v>
                </c:pt>
                <c:pt idx="2955">
                  <c:v>41180</c:v>
                </c:pt>
                <c:pt idx="2956">
                  <c:v>41183</c:v>
                </c:pt>
                <c:pt idx="2957">
                  <c:v>41184</c:v>
                </c:pt>
                <c:pt idx="2958">
                  <c:v>41185</c:v>
                </c:pt>
                <c:pt idx="2959">
                  <c:v>41186</c:v>
                </c:pt>
                <c:pt idx="2960">
                  <c:v>41187</c:v>
                </c:pt>
                <c:pt idx="2961">
                  <c:v>41190</c:v>
                </c:pt>
                <c:pt idx="2962">
                  <c:v>41191</c:v>
                </c:pt>
                <c:pt idx="2963">
                  <c:v>41192</c:v>
                </c:pt>
                <c:pt idx="2964">
                  <c:v>41193</c:v>
                </c:pt>
                <c:pt idx="2965">
                  <c:v>41194</c:v>
                </c:pt>
                <c:pt idx="2966">
                  <c:v>41197</c:v>
                </c:pt>
                <c:pt idx="2967">
                  <c:v>41198</c:v>
                </c:pt>
                <c:pt idx="2968">
                  <c:v>41199</c:v>
                </c:pt>
                <c:pt idx="2969">
                  <c:v>41200</c:v>
                </c:pt>
                <c:pt idx="2970">
                  <c:v>41201</c:v>
                </c:pt>
                <c:pt idx="2971">
                  <c:v>41205</c:v>
                </c:pt>
                <c:pt idx="2972">
                  <c:v>41206</c:v>
                </c:pt>
                <c:pt idx="2973">
                  <c:v>41207</c:v>
                </c:pt>
                <c:pt idx="2974">
                  <c:v>41208</c:v>
                </c:pt>
                <c:pt idx="2975">
                  <c:v>41211</c:v>
                </c:pt>
                <c:pt idx="2976">
                  <c:v>41212</c:v>
                </c:pt>
                <c:pt idx="2977">
                  <c:v>41213</c:v>
                </c:pt>
                <c:pt idx="2978">
                  <c:v>41214</c:v>
                </c:pt>
                <c:pt idx="2979">
                  <c:v>41215</c:v>
                </c:pt>
                <c:pt idx="2980">
                  <c:v>41218</c:v>
                </c:pt>
                <c:pt idx="2981">
                  <c:v>41219</c:v>
                </c:pt>
                <c:pt idx="2982">
                  <c:v>41220</c:v>
                </c:pt>
                <c:pt idx="2983">
                  <c:v>41221</c:v>
                </c:pt>
                <c:pt idx="2984">
                  <c:v>41222</c:v>
                </c:pt>
                <c:pt idx="2985">
                  <c:v>41225</c:v>
                </c:pt>
                <c:pt idx="2986">
                  <c:v>41226</c:v>
                </c:pt>
                <c:pt idx="2987">
                  <c:v>41227</c:v>
                </c:pt>
                <c:pt idx="2988">
                  <c:v>41228</c:v>
                </c:pt>
                <c:pt idx="2989">
                  <c:v>41229</c:v>
                </c:pt>
                <c:pt idx="2990">
                  <c:v>41232</c:v>
                </c:pt>
                <c:pt idx="2991">
                  <c:v>41233</c:v>
                </c:pt>
                <c:pt idx="2992">
                  <c:v>41234</c:v>
                </c:pt>
                <c:pt idx="2993">
                  <c:v>41235</c:v>
                </c:pt>
                <c:pt idx="2994">
                  <c:v>41236</c:v>
                </c:pt>
                <c:pt idx="2995">
                  <c:v>41239</c:v>
                </c:pt>
                <c:pt idx="2996">
                  <c:v>41240</c:v>
                </c:pt>
                <c:pt idx="2997">
                  <c:v>41241</c:v>
                </c:pt>
                <c:pt idx="2998">
                  <c:v>41242</c:v>
                </c:pt>
                <c:pt idx="2999">
                  <c:v>41243</c:v>
                </c:pt>
                <c:pt idx="3000">
                  <c:v>41246</c:v>
                </c:pt>
                <c:pt idx="3001">
                  <c:v>41247</c:v>
                </c:pt>
                <c:pt idx="3002">
                  <c:v>41248</c:v>
                </c:pt>
                <c:pt idx="3003">
                  <c:v>41249</c:v>
                </c:pt>
                <c:pt idx="3004">
                  <c:v>41250</c:v>
                </c:pt>
                <c:pt idx="3005">
                  <c:v>41253</c:v>
                </c:pt>
                <c:pt idx="3006">
                  <c:v>41254</c:v>
                </c:pt>
                <c:pt idx="3007">
                  <c:v>41255</c:v>
                </c:pt>
                <c:pt idx="3008">
                  <c:v>41256</c:v>
                </c:pt>
                <c:pt idx="3009">
                  <c:v>41257</c:v>
                </c:pt>
                <c:pt idx="3010">
                  <c:v>41260</c:v>
                </c:pt>
                <c:pt idx="3011">
                  <c:v>41261</c:v>
                </c:pt>
                <c:pt idx="3012">
                  <c:v>41262</c:v>
                </c:pt>
                <c:pt idx="3013">
                  <c:v>41263</c:v>
                </c:pt>
                <c:pt idx="3014">
                  <c:v>41264</c:v>
                </c:pt>
                <c:pt idx="3015">
                  <c:v>41267</c:v>
                </c:pt>
                <c:pt idx="3016">
                  <c:v>41270</c:v>
                </c:pt>
                <c:pt idx="3017">
                  <c:v>41271</c:v>
                </c:pt>
                <c:pt idx="3018">
                  <c:v>41274</c:v>
                </c:pt>
              </c:numCache>
            </c:numRef>
          </c:cat>
          <c:val>
            <c:numRef>
              <c:f>Sheet1!$U$7:$U$3025</c:f>
              <c:numCache>
                <c:formatCode>General</c:formatCode>
                <c:ptCount val="3019"/>
                <c:pt idx="0">
                  <c:v>100</c:v>
                </c:pt>
                <c:pt idx="1">
                  <c:v>100.01819178082192</c:v>
                </c:pt>
                <c:pt idx="2">
                  <c:v>100.03619505534247</c:v>
                </c:pt>
                <c:pt idx="3">
                  <c:v>100.05392749868517</c:v>
                </c:pt>
                <c:pt idx="4">
                  <c:v>100.07138896493632</c:v>
                </c:pt>
                <c:pt idx="5">
                  <c:v>100.08918248039886</c:v>
                </c:pt>
                <c:pt idx="6">
                  <c:v>100.10703400308235</c:v>
                </c:pt>
                <c:pt idx="7">
                  <c:v>100.12491613627962</c:v>
                </c:pt>
                <c:pt idx="8">
                  <c:v>100.1428014637648</c:v>
                </c:pt>
                <c:pt idx="9">
                  <c:v>100.16082716802828</c:v>
                </c:pt>
                <c:pt idx="10">
                  <c:v>100.17882867559601</c:v>
                </c:pt>
                <c:pt idx="11">
                  <c:v>100.19680597224874</c:v>
                </c:pt>
                <c:pt idx="12">
                  <c:v>100.21484139732375</c:v>
                </c:pt>
                <c:pt idx="13">
                  <c:v>100.23288006877527</c:v>
                </c:pt>
                <c:pt idx="14">
                  <c:v>100.25092198718767</c:v>
                </c:pt>
                <c:pt idx="15">
                  <c:v>100.26896715314537</c:v>
                </c:pt>
                <c:pt idx="16">
                  <c:v>100.28701556723294</c:v>
                </c:pt>
                <c:pt idx="17">
                  <c:v>100.30501227824568</c:v>
                </c:pt>
                <c:pt idx="18">
                  <c:v>100.32292977632937</c:v>
                </c:pt>
                <c:pt idx="19">
                  <c:v>100.46387442436021</c:v>
                </c:pt>
                <c:pt idx="20">
                  <c:v>101.31935611417974</c:v>
                </c:pt>
                <c:pt idx="21">
                  <c:v>102.46135218030605</c:v>
                </c:pt>
                <c:pt idx="22">
                  <c:v>102.47934607804511</c:v>
                </c:pt>
                <c:pt idx="23">
                  <c:v>102.49739928887475</c:v>
                </c:pt>
                <c:pt idx="24">
                  <c:v>102.51551184299565</c:v>
                </c:pt>
                <c:pt idx="25">
                  <c:v>102.53362759782817</c:v>
                </c:pt>
                <c:pt idx="26">
                  <c:v>102.55183082815239</c:v>
                </c:pt>
                <c:pt idx="27">
                  <c:v>102.5701215793494</c:v>
                </c:pt>
                <c:pt idx="28">
                  <c:v>102.58838749141147</c:v>
                </c:pt>
                <c:pt idx="29">
                  <c:v>102.60668476271474</c:v>
                </c:pt>
                <c:pt idx="30">
                  <c:v>102.62501340886962</c:v>
                </c:pt>
                <c:pt idx="31">
                  <c:v>102.64342967839914</c:v>
                </c:pt>
                <c:pt idx="32">
                  <c:v>102.66184925276607</c:v>
                </c:pt>
                <c:pt idx="33">
                  <c:v>102.68004712029116</c:v>
                </c:pt>
                <c:pt idx="34">
                  <c:v>102.69824821357524</c:v>
                </c:pt>
                <c:pt idx="35">
                  <c:v>102.71648066969644</c:v>
                </c:pt>
                <c:pt idx="36">
                  <c:v>102.73474450420456</c:v>
                </c:pt>
                <c:pt idx="37">
                  <c:v>102.75298343966722</c:v>
                </c:pt>
                <c:pt idx="38">
                  <c:v>102.82245943492789</c:v>
                </c:pt>
                <c:pt idx="39">
                  <c:v>103.14532557765989</c:v>
                </c:pt>
                <c:pt idx="40">
                  <c:v>101.96573659048218</c:v>
                </c:pt>
                <c:pt idx="41">
                  <c:v>101.98369932161305</c:v>
                </c:pt>
                <c:pt idx="42">
                  <c:v>102.00172109861644</c:v>
                </c:pt>
                <c:pt idx="43">
                  <c:v>102.01957838622796</c:v>
                </c:pt>
                <c:pt idx="44">
                  <c:v>102.03741084951848</c:v>
                </c:pt>
                <c:pt idx="45">
                  <c:v>102.05521847437086</c:v>
                </c:pt>
                <c:pt idx="46">
                  <c:v>102.07283348468287</c:v>
                </c:pt>
                <c:pt idx="47">
                  <c:v>102.09050746571364</c:v>
                </c:pt>
                <c:pt idx="48">
                  <c:v>102.10818450700633</c:v>
                </c:pt>
                <c:pt idx="49">
                  <c:v>102.12580865940068</c:v>
                </c:pt>
                <c:pt idx="50">
                  <c:v>102.14312807736238</c:v>
                </c:pt>
                <c:pt idx="51">
                  <c:v>102.16045043250756</c:v>
                </c:pt>
                <c:pt idx="52">
                  <c:v>102.17769175784083</c:v>
                </c:pt>
                <c:pt idx="53">
                  <c:v>102.19490799905482</c:v>
                </c:pt>
                <c:pt idx="54">
                  <c:v>102.21204314527273</c:v>
                </c:pt>
                <c:pt idx="55">
                  <c:v>102.22909715466326</c:v>
                </c:pt>
                <c:pt idx="56">
                  <c:v>102.24615400950358</c:v>
                </c:pt>
                <c:pt idx="57">
                  <c:v>102.263409798783</c:v>
                </c:pt>
                <c:pt idx="58">
                  <c:v>102.28083660450761</c:v>
                </c:pt>
                <c:pt idx="59">
                  <c:v>102.29826637995089</c:v>
                </c:pt>
                <c:pt idx="60">
                  <c:v>102.50334732132853</c:v>
                </c:pt>
                <c:pt idx="61">
                  <c:v>102.28253615192661</c:v>
                </c:pt>
                <c:pt idx="62">
                  <c:v>101.68513866876951</c:v>
                </c:pt>
                <c:pt idx="63">
                  <c:v>101.70221620027745</c:v>
                </c:pt>
                <c:pt idx="64">
                  <c:v>101.71935232711667</c:v>
                </c:pt>
                <c:pt idx="65">
                  <c:v>101.7364634729602</c:v>
                </c:pt>
                <c:pt idx="66">
                  <c:v>101.75341025920446</c:v>
                </c:pt>
                <c:pt idx="67">
                  <c:v>101.77052713424533</c:v>
                </c:pt>
                <c:pt idx="68">
                  <c:v>101.78756324166424</c:v>
                </c:pt>
                <c:pt idx="69">
                  <c:v>101.8043233308446</c:v>
                </c:pt>
                <c:pt idx="70">
                  <c:v>101.82111407129533</c:v>
                </c:pt>
                <c:pt idx="71">
                  <c:v>101.83787968487255</c:v>
                </c:pt>
                <c:pt idx="72">
                  <c:v>101.85467595982331</c:v>
                </c:pt>
                <c:pt idx="73">
                  <c:v>101.87122385649295</c:v>
                </c:pt>
                <c:pt idx="74">
                  <c:v>101.88738370268825</c:v>
                </c:pt>
                <c:pt idx="75">
                  <c:v>101.90362985537729</c:v>
                </c:pt>
                <c:pt idx="76">
                  <c:v>101.91976692333796</c:v>
                </c:pt>
                <c:pt idx="77">
                  <c:v>101.93587862347898</c:v>
                </c:pt>
                <c:pt idx="78">
                  <c:v>102.14034925593522</c:v>
                </c:pt>
                <c:pt idx="79">
                  <c:v>102.77433341139243</c:v>
                </c:pt>
                <c:pt idx="80">
                  <c:v>103.4809393305777</c:v>
                </c:pt>
                <c:pt idx="81">
                  <c:v>103.49743957898602</c:v>
                </c:pt>
                <c:pt idx="82">
                  <c:v>103.51388574746707</c:v>
                </c:pt>
                <c:pt idx="83">
                  <c:v>103.53041960921797</c:v>
                </c:pt>
                <c:pt idx="84">
                  <c:v>103.54675756036725</c:v>
                </c:pt>
                <c:pt idx="85">
                  <c:v>103.56298461388083</c:v>
                </c:pt>
                <c:pt idx="86">
                  <c:v>103.5792425837942</c:v>
                </c:pt>
                <c:pt idx="87">
                  <c:v>103.59547472811144</c:v>
                </c:pt>
                <c:pt idx="88">
                  <c:v>103.61168103388397</c:v>
                </c:pt>
                <c:pt idx="89">
                  <c:v>103.6279466484682</c:v>
                </c:pt>
                <c:pt idx="90">
                  <c:v>103.6444987287137</c:v>
                </c:pt>
                <c:pt idx="91">
                  <c:v>103.66105345275723</c:v>
                </c:pt>
                <c:pt idx="92">
                  <c:v>103.67738361871213</c:v>
                </c:pt>
                <c:pt idx="93">
                  <c:v>103.69385838104058</c:v>
                </c:pt>
                <c:pt idx="94">
                  <c:v>103.71036417055274</c:v>
                </c:pt>
                <c:pt idx="95">
                  <c:v>103.72692941502163</c:v>
                </c:pt>
                <c:pt idx="96">
                  <c:v>103.74349730539122</c:v>
                </c:pt>
                <c:pt idx="97">
                  <c:v>103.76003941920813</c:v>
                </c:pt>
                <c:pt idx="98">
                  <c:v>103.77652731588296</c:v>
                </c:pt>
                <c:pt idx="99">
                  <c:v>103.79304626447761</c:v>
                </c:pt>
                <c:pt idx="100">
                  <c:v>103.8095394060758</c:v>
                </c:pt>
                <c:pt idx="101">
                  <c:v>103.74202386018293</c:v>
                </c:pt>
                <c:pt idx="102">
                  <c:v>102.5388459583868</c:v>
                </c:pt>
                <c:pt idx="103">
                  <c:v>102.17551820130497</c:v>
                </c:pt>
                <c:pt idx="104">
                  <c:v>102.19175431104655</c:v>
                </c:pt>
                <c:pt idx="105">
                  <c:v>102.20796500303177</c:v>
                </c:pt>
                <c:pt idx="106">
                  <c:v>102.22415026433912</c:v>
                </c:pt>
                <c:pt idx="107">
                  <c:v>102.24047812176491</c:v>
                </c:pt>
                <c:pt idx="108">
                  <c:v>102.25678057608459</c:v>
                </c:pt>
                <c:pt idx="109">
                  <c:v>102.27311364542045</c:v>
                </c:pt>
                <c:pt idx="110">
                  <c:v>102.28947734360371</c:v>
                </c:pt>
                <c:pt idx="111">
                  <c:v>102.30587168449303</c:v>
                </c:pt>
                <c:pt idx="112">
                  <c:v>102.32226865296849</c:v>
                </c:pt>
                <c:pt idx="113">
                  <c:v>102.33861218245471</c:v>
                </c:pt>
                <c:pt idx="114">
                  <c:v>102.35495832242798</c:v>
                </c:pt>
                <c:pt idx="115">
                  <c:v>102.3712790308509</c:v>
                </c:pt>
                <c:pt idx="116">
                  <c:v>102.38760234164431</c:v>
                </c:pt>
                <c:pt idx="117">
                  <c:v>102.40392825522316</c:v>
                </c:pt>
                <c:pt idx="118">
                  <c:v>102.42025677200249</c:v>
                </c:pt>
                <c:pt idx="119">
                  <c:v>102.43653177170873</c:v>
                </c:pt>
                <c:pt idx="120">
                  <c:v>102.45278129277607</c:v>
                </c:pt>
                <c:pt idx="121">
                  <c:v>102.56265197037052</c:v>
                </c:pt>
                <c:pt idx="122">
                  <c:v>102.91876517616527</c:v>
                </c:pt>
                <c:pt idx="123">
                  <c:v>104.49043379932996</c:v>
                </c:pt>
                <c:pt idx="124">
                  <c:v>104.5070091311573</c:v>
                </c:pt>
                <c:pt idx="125">
                  <c:v>104.52355846027451</c:v>
                </c:pt>
                <c:pt idx="126">
                  <c:v>104.54016768326272</c:v>
                </c:pt>
                <c:pt idx="127">
                  <c:v>104.55677954552472</c:v>
                </c:pt>
                <c:pt idx="128">
                  <c:v>104.57333675609385</c:v>
                </c:pt>
                <c:pt idx="129">
                  <c:v>104.58992523882858</c:v>
                </c:pt>
                <c:pt idx="130">
                  <c:v>104.60651635299661</c:v>
                </c:pt>
                <c:pt idx="131">
                  <c:v>104.62308143969581</c:v>
                </c:pt>
                <c:pt idx="132">
                  <c:v>104.63967781343651</c:v>
                </c:pt>
                <c:pt idx="133">
                  <c:v>104.65630548826714</c:v>
                </c:pt>
                <c:pt idx="134">
                  <c:v>104.67293580530364</c:v>
                </c:pt>
                <c:pt idx="135">
                  <c:v>104.68954008744919</c:v>
                </c:pt>
                <c:pt idx="136">
                  <c:v>104.70614700353428</c:v>
                </c:pt>
                <c:pt idx="137">
                  <c:v>104.72264180751429</c:v>
                </c:pt>
                <c:pt idx="138">
                  <c:v>104.7391965922603</c:v>
                </c:pt>
                <c:pt idx="139">
                  <c:v>104.75575399402297</c:v>
                </c:pt>
                <c:pt idx="140">
                  <c:v>104.77231401321599</c:v>
                </c:pt>
                <c:pt idx="141">
                  <c:v>104.78893405974027</c:v>
                </c:pt>
                <c:pt idx="142">
                  <c:v>104.80558545200182</c:v>
                </c:pt>
                <c:pt idx="143">
                  <c:v>104.46924035280223</c:v>
                </c:pt>
                <c:pt idx="144">
                  <c:v>104.61375282516636</c:v>
                </c:pt>
                <c:pt idx="145">
                  <c:v>104.8242308246778</c:v>
                </c:pt>
                <c:pt idx="146">
                  <c:v>104.84088782574035</c:v>
                </c:pt>
                <c:pt idx="147">
                  <c:v>104.85754747366883</c:v>
                </c:pt>
                <c:pt idx="148">
                  <c:v>104.87420976888383</c:v>
                </c:pt>
                <c:pt idx="149">
                  <c:v>104.89084597914579</c:v>
                </c:pt>
                <c:pt idx="150">
                  <c:v>104.90745609119401</c:v>
                </c:pt>
                <c:pt idx="151">
                  <c:v>104.92412631709344</c:v>
                </c:pt>
                <c:pt idx="152">
                  <c:v>104.94088543096821</c:v>
                </c:pt>
                <c:pt idx="153">
                  <c:v>104.95761847078214</c:v>
                </c:pt>
                <c:pt idx="154">
                  <c:v>104.97435417871364</c:v>
                </c:pt>
                <c:pt idx="155">
                  <c:v>104.99109255518816</c:v>
                </c:pt>
                <c:pt idx="156">
                  <c:v>105.00791989467989</c:v>
                </c:pt>
                <c:pt idx="157">
                  <c:v>105.02477870044926</c:v>
                </c:pt>
                <c:pt idx="158">
                  <c:v>105.04164021286526</c:v>
                </c:pt>
                <c:pt idx="159">
                  <c:v>105.05844687529931</c:v>
                </c:pt>
                <c:pt idx="160">
                  <c:v>105.07528500993548</c:v>
                </c:pt>
                <c:pt idx="161">
                  <c:v>105.0921546310357</c:v>
                </c:pt>
                <c:pt idx="162">
                  <c:v>105.10902696051892</c:v>
                </c:pt>
                <c:pt idx="163">
                  <c:v>105.12587320182629</c:v>
                </c:pt>
                <c:pt idx="164">
                  <c:v>105.14275094475677</c:v>
                </c:pt>
                <c:pt idx="165">
                  <c:v>105.15960259114107</c:v>
                </c:pt>
                <c:pt idx="166">
                  <c:v>105.44515341847756</c:v>
                </c:pt>
                <c:pt idx="167">
                  <c:v>105.3159938458751</c:v>
                </c:pt>
                <c:pt idx="168">
                  <c:v>104.28210482507257</c:v>
                </c:pt>
                <c:pt idx="169">
                  <c:v>104.29873282096521</c:v>
                </c:pt>
                <c:pt idx="170">
                  <c:v>104.31539204322128</c:v>
                </c:pt>
                <c:pt idx="171">
                  <c:v>104.33211108550766</c:v>
                </c:pt>
                <c:pt idx="172">
                  <c:v>104.34886139156139</c:v>
                </c:pt>
                <c:pt idx="173">
                  <c:v>104.36555720938402</c:v>
                </c:pt>
                <c:pt idx="174">
                  <c:v>104.38219851193084</c:v>
                </c:pt>
                <c:pt idx="175">
                  <c:v>104.39884246796754</c:v>
                </c:pt>
                <c:pt idx="176">
                  <c:v>104.41480261977496</c:v>
                </c:pt>
                <c:pt idx="177">
                  <c:v>104.43087963869888</c:v>
                </c:pt>
                <c:pt idx="178">
                  <c:v>104.44715941144256</c:v>
                </c:pt>
                <c:pt idx="179">
                  <c:v>104.46324141242592</c:v>
                </c:pt>
                <c:pt idx="180">
                  <c:v>104.47929726953066</c:v>
                </c:pt>
                <c:pt idx="181">
                  <c:v>104.49458273384352</c:v>
                </c:pt>
                <c:pt idx="182">
                  <c:v>104.50981317713514</c:v>
                </c:pt>
                <c:pt idx="183">
                  <c:v>104.52507447314156</c:v>
                </c:pt>
                <c:pt idx="184">
                  <c:v>104.5403379977153</c:v>
                </c:pt>
                <c:pt idx="185">
                  <c:v>104.55563239237031</c:v>
                </c:pt>
                <c:pt idx="186">
                  <c:v>105.65272509670113</c:v>
                </c:pt>
                <c:pt idx="187">
                  <c:v>105.64966169549714</c:v>
                </c:pt>
                <c:pt idx="188">
                  <c:v>106.11243888082548</c:v>
                </c:pt>
                <c:pt idx="189">
                  <c:v>106.12784698838898</c:v>
                </c:pt>
                <c:pt idx="190">
                  <c:v>106.14317010492677</c:v>
                </c:pt>
                <c:pt idx="191">
                  <c:v>106.15846635355011</c:v>
                </c:pt>
                <c:pt idx="192">
                  <c:v>106.17385206004354</c:v>
                </c:pt>
                <c:pt idx="193">
                  <c:v>106.189210907684</c:v>
                </c:pt>
                <c:pt idx="194">
                  <c:v>106.20451379122851</c:v>
                </c:pt>
                <c:pt idx="195">
                  <c:v>106.21981888006528</c:v>
                </c:pt>
                <c:pt idx="196">
                  <c:v>106.2351261745121</c:v>
                </c:pt>
                <c:pt idx="197">
                  <c:v>106.25029014731675</c:v>
                </c:pt>
                <c:pt idx="198">
                  <c:v>106.26548539429125</c:v>
                </c:pt>
                <c:pt idx="199">
                  <c:v>106.28059547289938</c:v>
                </c:pt>
                <c:pt idx="200">
                  <c:v>106.29550387423693</c:v>
                </c:pt>
                <c:pt idx="201">
                  <c:v>106.31035612272346</c:v>
                </c:pt>
                <c:pt idx="202">
                  <c:v>106.32518132033073</c:v>
                </c:pt>
                <c:pt idx="203">
                  <c:v>106.33992119478226</c:v>
                </c:pt>
                <c:pt idx="204">
                  <c:v>106.35475051529957</c:v>
                </c:pt>
                <c:pt idx="205">
                  <c:v>106.3695819037961</c:v>
                </c:pt>
                <c:pt idx="206">
                  <c:v>106.38424050645298</c:v>
                </c:pt>
                <c:pt idx="207">
                  <c:v>106.39890112918579</c:v>
                </c:pt>
                <c:pt idx="208">
                  <c:v>108.02565771837131</c:v>
                </c:pt>
                <c:pt idx="209">
                  <c:v>106.8743630349212</c:v>
                </c:pt>
                <c:pt idx="210">
                  <c:v>108.15628913146448</c:v>
                </c:pt>
                <c:pt idx="211">
                  <c:v>108.17089763846224</c:v>
                </c:pt>
                <c:pt idx="212">
                  <c:v>108.18562666205848</c:v>
                </c:pt>
                <c:pt idx="213">
                  <c:v>108.20015021193915</c:v>
                </c:pt>
                <c:pt idx="214">
                  <c:v>108.21470535543342</c:v>
                </c:pt>
                <c:pt idx="215">
                  <c:v>108.22917351330013</c:v>
                </c:pt>
                <c:pt idx="216">
                  <c:v>108.243584301883</c:v>
                </c:pt>
                <c:pt idx="217">
                  <c:v>108.25799700927224</c:v>
                </c:pt>
                <c:pt idx="218">
                  <c:v>108.27238197599813</c:v>
                </c:pt>
                <c:pt idx="219">
                  <c:v>108.28682818148368</c:v>
                </c:pt>
                <c:pt idx="220">
                  <c:v>108.30115764395264</c:v>
                </c:pt>
                <c:pt idx="221">
                  <c:v>108.31560768882184</c:v>
                </c:pt>
                <c:pt idx="222">
                  <c:v>108.33005966168334</c:v>
                </c:pt>
                <c:pt idx="223">
                  <c:v>108.34451356279435</c:v>
                </c:pt>
                <c:pt idx="224">
                  <c:v>108.35891002555543</c:v>
                </c:pt>
                <c:pt idx="225">
                  <c:v>108.37330840127116</c:v>
                </c:pt>
                <c:pt idx="226">
                  <c:v>108.38776807283044</c:v>
                </c:pt>
                <c:pt idx="227">
                  <c:v>108.40219997838754</c:v>
                </c:pt>
                <c:pt idx="228">
                  <c:v>108.41675260249423</c:v>
                </c:pt>
                <c:pt idx="229">
                  <c:v>108.4311883673613</c:v>
                </c:pt>
                <c:pt idx="230">
                  <c:v>109.69594680210891</c:v>
                </c:pt>
                <c:pt idx="231">
                  <c:v>110.7182939507062</c:v>
                </c:pt>
                <c:pt idx="232">
                  <c:v>110.56788719680974</c:v>
                </c:pt>
                <c:pt idx="233">
                  <c:v>110.58254880157774</c:v>
                </c:pt>
                <c:pt idx="234">
                  <c:v>110.59724264710343</c:v>
                </c:pt>
                <c:pt idx="235">
                  <c:v>110.61199904632784</c:v>
                </c:pt>
                <c:pt idx="236">
                  <c:v>110.62678771907704</c:v>
                </c:pt>
                <c:pt idx="237">
                  <c:v>110.64157836905154</c:v>
                </c:pt>
                <c:pt idx="238">
                  <c:v>110.65640130927686</c:v>
                </c:pt>
                <c:pt idx="239">
                  <c:v>110.6711959185478</c:v>
                </c:pt>
                <c:pt idx="240">
                  <c:v>110.68599250583773</c:v>
                </c:pt>
                <c:pt idx="241">
                  <c:v>110.70070009662275</c:v>
                </c:pt>
                <c:pt idx="242">
                  <c:v>110.71540964170408</c:v>
                </c:pt>
                <c:pt idx="243">
                  <c:v>110.73015147433036</c:v>
                </c:pt>
                <c:pt idx="244">
                  <c:v>110.74489526984173</c:v>
                </c:pt>
                <c:pt idx="245">
                  <c:v>110.75964102849959</c:v>
                </c:pt>
                <c:pt idx="246">
                  <c:v>110.77435840545817</c:v>
                </c:pt>
                <c:pt idx="247">
                  <c:v>110.78910808715271</c:v>
                </c:pt>
                <c:pt idx="248">
                  <c:v>110.80385973277748</c:v>
                </c:pt>
                <c:pt idx="249">
                  <c:v>110.54417699060294</c:v>
                </c:pt>
                <c:pt idx="250">
                  <c:v>112.04556037350791</c:v>
                </c:pt>
                <c:pt idx="251">
                  <c:v>111.53529744423751</c:v>
                </c:pt>
                <c:pt idx="252">
                  <c:v>111.55020956071773</c:v>
                </c:pt>
                <c:pt idx="253">
                  <c:v>111.56512367092749</c:v>
                </c:pt>
                <c:pt idx="254">
                  <c:v>111.57997864355875</c:v>
                </c:pt>
                <c:pt idx="255">
                  <c:v>111.59483559413978</c:v>
                </c:pt>
                <c:pt idx="256">
                  <c:v>111.60972509686151</c:v>
                </c:pt>
                <c:pt idx="257">
                  <c:v>111.62461658621004</c:v>
                </c:pt>
                <c:pt idx="258">
                  <c:v>111.63951006245044</c:v>
                </c:pt>
                <c:pt idx="259">
                  <c:v>111.65431376734638</c:v>
                </c:pt>
                <c:pt idx="260">
                  <c:v>111.66915002547711</c:v>
                </c:pt>
                <c:pt idx="261">
                  <c:v>111.68398825500104</c:v>
                </c:pt>
                <c:pt idx="262">
                  <c:v>111.69882845618012</c:v>
                </c:pt>
                <c:pt idx="263">
                  <c:v>111.71367062927635</c:v>
                </c:pt>
                <c:pt idx="264">
                  <c:v>111.72851477455174</c:v>
                </c:pt>
                <c:pt idx="265">
                  <c:v>111.74336089226836</c:v>
                </c:pt>
                <c:pt idx="266">
                  <c:v>111.75823959730772</c:v>
                </c:pt>
                <c:pt idx="267">
                  <c:v>111.77312028345685</c:v>
                </c:pt>
                <c:pt idx="268">
                  <c:v>111.7880335737522</c:v>
                </c:pt>
                <c:pt idx="269">
                  <c:v>111.80297948070672</c:v>
                </c:pt>
                <c:pt idx="270">
                  <c:v>112.09370506570474</c:v>
                </c:pt>
                <c:pt idx="271">
                  <c:v>111.76231780946972</c:v>
                </c:pt>
                <c:pt idx="272">
                  <c:v>111.91158484966759</c:v>
                </c:pt>
                <c:pt idx="273">
                  <c:v>111.92657793596662</c:v>
                </c:pt>
                <c:pt idx="274">
                  <c:v>111.9415117012967</c:v>
                </c:pt>
                <c:pt idx="275">
                  <c:v>111.95647812806664</c:v>
                </c:pt>
                <c:pt idx="276">
                  <c:v>111.97144655582733</c:v>
                </c:pt>
                <c:pt idx="277">
                  <c:v>111.9864169848463</c:v>
                </c:pt>
                <c:pt idx="278">
                  <c:v>112.00142009660125</c:v>
                </c:pt>
                <c:pt idx="279">
                  <c:v>112.01642521836213</c:v>
                </c:pt>
                <c:pt idx="280">
                  <c:v>112.0314630398298</c:v>
                </c:pt>
                <c:pt idx="281">
                  <c:v>112.04653357362503</c:v>
                </c:pt>
                <c:pt idx="282">
                  <c:v>112.06163683239714</c:v>
                </c:pt>
                <c:pt idx="283">
                  <c:v>112.07683423246071</c:v>
                </c:pt>
                <c:pt idx="284">
                  <c:v>112.09203369354155</c:v>
                </c:pt>
                <c:pt idx="285">
                  <c:v>112.10723521591916</c:v>
                </c:pt>
                <c:pt idx="286">
                  <c:v>112.12250022849513</c:v>
                </c:pt>
                <c:pt idx="287">
                  <c:v>112.13779803811535</c:v>
                </c:pt>
                <c:pt idx="288">
                  <c:v>112.15306721225916</c:v>
                </c:pt>
                <c:pt idx="289">
                  <c:v>112.68740875020715</c:v>
                </c:pt>
                <c:pt idx="290">
                  <c:v>111.73435516970649</c:v>
                </c:pt>
                <c:pt idx="291">
                  <c:v>111.89435998671948</c:v>
                </c:pt>
                <c:pt idx="292">
                  <c:v>111.90968798123821</c:v>
                </c:pt>
                <c:pt idx="293">
                  <c:v>111.92517137642464</c:v>
                </c:pt>
                <c:pt idx="294">
                  <c:v>111.94071824269527</c:v>
                </c:pt>
                <c:pt idx="295">
                  <c:v>111.9563592745593</c:v>
                </c:pt>
                <c:pt idx="296">
                  <c:v>111.97203316485775</c:v>
                </c:pt>
                <c:pt idx="297">
                  <c:v>111.98792399038635</c:v>
                </c:pt>
                <c:pt idx="298">
                  <c:v>112.00397047922114</c:v>
                </c:pt>
                <c:pt idx="299">
                  <c:v>112.02001926731994</c:v>
                </c:pt>
                <c:pt idx="300">
                  <c:v>112.03616242626093</c:v>
                </c:pt>
                <c:pt idx="301">
                  <c:v>112.05233860642495</c:v>
                </c:pt>
                <c:pt idx="302">
                  <c:v>112.06857852070517</c:v>
                </c:pt>
                <c:pt idx="303">
                  <c:v>112.08491289982108</c:v>
                </c:pt>
                <c:pt idx="304">
                  <c:v>112.10124965972868</c:v>
                </c:pt>
                <c:pt idx="305">
                  <c:v>112.11801877817092</c:v>
                </c:pt>
                <c:pt idx="306">
                  <c:v>112.13500542594744</c:v>
                </c:pt>
                <c:pt idx="307">
                  <c:v>112.15199464731744</c:v>
                </c:pt>
                <c:pt idx="308">
                  <c:v>112.16907862239248</c:v>
                </c:pt>
                <c:pt idx="309">
                  <c:v>112.99593212428807</c:v>
                </c:pt>
                <c:pt idx="310">
                  <c:v>112.62063050365575</c:v>
                </c:pt>
                <c:pt idx="311">
                  <c:v>112.34347616089472</c:v>
                </c:pt>
                <c:pt idx="312">
                  <c:v>112.36083553638917</c:v>
                </c:pt>
                <c:pt idx="313">
                  <c:v>112.37816681047329</c:v>
                </c:pt>
                <c:pt idx="314">
                  <c:v>112.39546996930822</c:v>
                </c:pt>
                <c:pt idx="315">
                  <c:v>112.41268341251723</c:v>
                </c:pt>
                <c:pt idx="316">
                  <c:v>112.42986869398138</c:v>
                </c:pt>
                <c:pt idx="317">
                  <c:v>112.44714901078612</c:v>
                </c:pt>
                <c:pt idx="318">
                  <c:v>112.46452440586614</c:v>
                </c:pt>
                <c:pt idx="319">
                  <c:v>112.48196411019866</c:v>
                </c:pt>
                <c:pt idx="320">
                  <c:v>112.49956060376219</c:v>
                </c:pt>
                <c:pt idx="321">
                  <c:v>112.51715985009226</c:v>
                </c:pt>
                <c:pt idx="322">
                  <c:v>112.53494680933431</c:v>
                </c:pt>
                <c:pt idx="323">
                  <c:v>112.55264408590104</c:v>
                </c:pt>
                <c:pt idx="324">
                  <c:v>112.57031330920549</c:v>
                </c:pt>
                <c:pt idx="325">
                  <c:v>112.58789278279077</c:v>
                </c:pt>
                <c:pt idx="326">
                  <c:v>112.6055983856558</c:v>
                </c:pt>
                <c:pt idx="327">
                  <c:v>112.62330677290876</c:v>
                </c:pt>
                <c:pt idx="328">
                  <c:v>112.64101794498757</c:v>
                </c:pt>
                <c:pt idx="329">
                  <c:v>112.79088363844524</c:v>
                </c:pt>
                <c:pt idx="330">
                  <c:v>112.65838365196664</c:v>
                </c:pt>
                <c:pt idx="331">
                  <c:v>111.93396296207079</c:v>
                </c:pt>
                <c:pt idx="332">
                  <c:v>111.95165772827055</c:v>
                </c:pt>
                <c:pt idx="333">
                  <c:v>111.96935529169772</c:v>
                </c:pt>
                <c:pt idx="334">
                  <c:v>111.98708632933022</c:v>
                </c:pt>
                <c:pt idx="335">
                  <c:v>112.00478949338832</c:v>
                </c:pt>
                <c:pt idx="336">
                  <c:v>112.02246476975768</c:v>
                </c:pt>
                <c:pt idx="337">
                  <c:v>112.04014283543091</c:v>
                </c:pt>
                <c:pt idx="338">
                  <c:v>112.05803856235505</c:v>
                </c:pt>
                <c:pt idx="339">
                  <c:v>112.07593714769256</c:v>
                </c:pt>
                <c:pt idx="340">
                  <c:v>112.09380788616377</c:v>
                </c:pt>
                <c:pt idx="341">
                  <c:v>112.11174289542555</c:v>
                </c:pt>
                <c:pt idx="342">
                  <c:v>112.12955791210483</c:v>
                </c:pt>
                <c:pt idx="343">
                  <c:v>112.14759080265124</c:v>
                </c:pt>
                <c:pt idx="344">
                  <c:v>112.16559586791433</c:v>
                </c:pt>
                <c:pt idx="345">
                  <c:v>112.18363455415391</c:v>
                </c:pt>
                <c:pt idx="346">
                  <c:v>112.20164540616724</c:v>
                </c:pt>
                <c:pt idx="347">
                  <c:v>112.21975137031635</c:v>
                </c:pt>
                <c:pt idx="348">
                  <c:v>112.23776802081031</c:v>
                </c:pt>
                <c:pt idx="349">
                  <c:v>112.25575681376706</c:v>
                </c:pt>
                <c:pt idx="350">
                  <c:v>112.27380999986286</c:v>
                </c:pt>
                <c:pt idx="351">
                  <c:v>112.29186608930668</c:v>
                </c:pt>
                <c:pt idx="352">
                  <c:v>113.09617010348683</c:v>
                </c:pt>
                <c:pt idx="353">
                  <c:v>114.09121314081698</c:v>
                </c:pt>
                <c:pt idx="354">
                  <c:v>113.65227144137626</c:v>
                </c:pt>
                <c:pt idx="355">
                  <c:v>113.67073604328441</c:v>
                </c:pt>
                <c:pt idx="356">
                  <c:v>113.68920364505802</c:v>
                </c:pt>
                <c:pt idx="357">
                  <c:v>113.70764309945743</c:v>
                </c:pt>
                <c:pt idx="358">
                  <c:v>113.72608554458479</c:v>
                </c:pt>
                <c:pt idx="359">
                  <c:v>113.74459329658848</c:v>
                </c:pt>
                <c:pt idx="360">
                  <c:v>113.76304173473412</c:v>
                </c:pt>
                <c:pt idx="361">
                  <c:v>113.78149316506479</c:v>
                </c:pt>
                <c:pt idx="362">
                  <c:v>113.79994758806581</c:v>
                </c:pt>
                <c:pt idx="363">
                  <c:v>113.81840500422256</c:v>
                </c:pt>
                <c:pt idx="364">
                  <c:v>113.83705251276845</c:v>
                </c:pt>
                <c:pt idx="365">
                  <c:v>113.85579664114111</c:v>
                </c:pt>
                <c:pt idx="366">
                  <c:v>113.87448146913782</c:v>
                </c:pt>
                <c:pt idx="367">
                  <c:v>113.89310696651783</c:v>
                </c:pt>
                <c:pt idx="368">
                  <c:v>113.91176671390578</c:v>
                </c:pt>
                <c:pt idx="369">
                  <c:v>113.93039830972172</c:v>
                </c:pt>
                <c:pt idx="370">
                  <c:v>113.94906416675987</c:v>
                </c:pt>
                <c:pt idx="371">
                  <c:v>111.9420888027102</c:v>
                </c:pt>
                <c:pt idx="372">
                  <c:v>112.44565783833534</c:v>
                </c:pt>
                <c:pt idx="373">
                  <c:v>112.23910271678683</c:v>
                </c:pt>
                <c:pt idx="374">
                  <c:v>112.25764523156442</c:v>
                </c:pt>
                <c:pt idx="375">
                  <c:v>112.27612929862859</c:v>
                </c:pt>
                <c:pt idx="376">
                  <c:v>112.29452412748354</c:v>
                </c:pt>
                <c:pt idx="377">
                  <c:v>112.31295273568966</c:v>
                </c:pt>
                <c:pt idx="378">
                  <c:v>112.3313843682071</c:v>
                </c:pt>
                <c:pt idx="379">
                  <c:v>112.3499113526974</c:v>
                </c:pt>
                <c:pt idx="380">
                  <c:v>112.36844139287119</c:v>
                </c:pt>
                <c:pt idx="381">
                  <c:v>112.38697448923241</c:v>
                </c:pt>
                <c:pt idx="382">
                  <c:v>112.40551064228515</c:v>
                </c:pt>
                <c:pt idx="383">
                  <c:v>112.42408064856387</c:v>
                </c:pt>
                <c:pt idx="384">
                  <c:v>112.44259212047341</c:v>
                </c:pt>
                <c:pt idx="385">
                  <c:v>112.46113744662587</c:v>
                </c:pt>
                <c:pt idx="386">
                  <c:v>112.47968583148692</c:v>
                </c:pt>
                <c:pt idx="387">
                  <c:v>112.49826809191333</c:v>
                </c:pt>
                <c:pt idx="388">
                  <c:v>112.51679177934436</c:v>
                </c:pt>
                <c:pt idx="389">
                  <c:v>112.53528769032178</c:v>
                </c:pt>
                <c:pt idx="390">
                  <c:v>112.55375581013725</c:v>
                </c:pt>
                <c:pt idx="391">
                  <c:v>112.57222696074827</c:v>
                </c:pt>
                <c:pt idx="392">
                  <c:v>112.5906086175342</c:v>
                </c:pt>
                <c:pt idx="393">
                  <c:v>112.60899327581807</c:v>
                </c:pt>
                <c:pt idx="394">
                  <c:v>114.41379143784557</c:v>
                </c:pt>
                <c:pt idx="395">
                  <c:v>115.61482711236957</c:v>
                </c:pt>
                <c:pt idx="396">
                  <c:v>114.18365478866949</c:v>
                </c:pt>
                <c:pt idx="397">
                  <c:v>114.20214315578734</c:v>
                </c:pt>
                <c:pt idx="398">
                  <c:v>114.22057193998425</c:v>
                </c:pt>
                <c:pt idx="399">
                  <c:v>114.23890981810941</c:v>
                </c:pt>
                <c:pt idx="400">
                  <c:v>114.25721934201177</c:v>
                </c:pt>
                <c:pt idx="401">
                  <c:v>114.275563103802</c:v>
                </c:pt>
                <c:pt idx="402">
                  <c:v>114.29387850227207</c:v>
                </c:pt>
                <c:pt idx="403">
                  <c:v>114.31222814961515</c:v>
                </c:pt>
                <c:pt idx="404">
                  <c:v>114.33064337979378</c:v>
                </c:pt>
                <c:pt idx="405">
                  <c:v>114.34909290005425</c:v>
                </c:pt>
                <c:pt idx="406">
                  <c:v>114.36742008343685</c:v>
                </c:pt>
                <c:pt idx="407">
                  <c:v>114.38578153772968</c:v>
                </c:pt>
                <c:pt idx="408">
                  <c:v>114.40417727848657</c:v>
                </c:pt>
                <c:pt idx="409">
                  <c:v>114.42257597768176</c:v>
                </c:pt>
                <c:pt idx="410">
                  <c:v>114.44100898444201</c:v>
                </c:pt>
                <c:pt idx="411">
                  <c:v>114.45947631438497</c:v>
                </c:pt>
                <c:pt idx="412">
                  <c:v>114.47791526563782</c:v>
                </c:pt>
                <c:pt idx="413">
                  <c:v>114.49638855114232</c:v>
                </c:pt>
                <c:pt idx="414">
                  <c:v>114.51483344880481</c:v>
                </c:pt>
                <c:pt idx="415">
                  <c:v>114.53328131786451</c:v>
                </c:pt>
                <c:pt idx="416">
                  <c:v>115.01409865141771</c:v>
                </c:pt>
                <c:pt idx="417">
                  <c:v>115.09591042574476</c:v>
                </c:pt>
                <c:pt idx="418">
                  <c:v>114.90613686109656</c:v>
                </c:pt>
                <c:pt idx="419">
                  <c:v>114.92461628639448</c:v>
                </c:pt>
                <c:pt idx="420">
                  <c:v>114.94309868358903</c:v>
                </c:pt>
                <c:pt idx="421">
                  <c:v>114.96152107063831</c:v>
                </c:pt>
                <c:pt idx="422">
                  <c:v>114.97994641031676</c:v>
                </c:pt>
                <c:pt idx="423">
                  <c:v>114.9983747030976</c:v>
                </c:pt>
                <c:pt idx="424">
                  <c:v>115.01677444305008</c:v>
                </c:pt>
                <c:pt idx="425">
                  <c:v>115.03520863840602</c:v>
                </c:pt>
                <c:pt idx="426">
                  <c:v>115.05367730477919</c:v>
                </c:pt>
                <c:pt idx="427">
                  <c:v>115.07214893625878</c:v>
                </c:pt>
                <c:pt idx="428">
                  <c:v>115.09065505993702</c:v>
                </c:pt>
                <c:pt idx="429">
                  <c:v>115.10916415980556</c:v>
                </c:pt>
                <c:pt idx="430">
                  <c:v>115.12767623634304</c:v>
                </c:pt>
                <c:pt idx="431">
                  <c:v>115.14619129002817</c:v>
                </c:pt>
                <c:pt idx="432">
                  <c:v>115.16470932133974</c:v>
                </c:pt>
                <c:pt idx="433">
                  <c:v>115.18316722680632</c:v>
                </c:pt>
                <c:pt idx="434">
                  <c:v>115.20165964762683</c:v>
                </c:pt>
                <c:pt idx="435">
                  <c:v>115.2201550373675</c:v>
                </c:pt>
                <c:pt idx="436">
                  <c:v>115.23868496367078</c:v>
                </c:pt>
                <c:pt idx="437">
                  <c:v>116.14617907866402</c:v>
                </c:pt>
                <c:pt idx="438">
                  <c:v>115.36607335005068</c:v>
                </c:pt>
                <c:pt idx="439">
                  <c:v>116.39295452223608</c:v>
                </c:pt>
                <c:pt idx="440">
                  <c:v>116.41167306040171</c:v>
                </c:pt>
                <c:pt idx="441">
                  <c:v>116.43039460891855</c:v>
                </c:pt>
                <c:pt idx="442">
                  <c:v>116.44908726953246</c:v>
                </c:pt>
                <c:pt idx="443">
                  <c:v>116.46778293121461</c:v>
                </c:pt>
                <c:pt idx="444">
                  <c:v>116.48648159444684</c:v>
                </c:pt>
                <c:pt idx="445">
                  <c:v>116.50518325971103</c:v>
                </c:pt>
                <c:pt idx="446">
                  <c:v>116.52388792748916</c:v>
                </c:pt>
                <c:pt idx="447">
                  <c:v>116.54259559826326</c:v>
                </c:pt>
                <c:pt idx="448">
                  <c:v>116.56130627251547</c:v>
                </c:pt>
                <c:pt idx="449">
                  <c:v>116.58005188533244</c:v>
                </c:pt>
                <c:pt idx="450">
                  <c:v>116.59880051285482</c:v>
                </c:pt>
                <c:pt idx="451">
                  <c:v>116.61755215556744</c:v>
                </c:pt>
                <c:pt idx="452">
                  <c:v>116.63637071398377</c:v>
                </c:pt>
                <c:pt idx="453">
                  <c:v>116.65522426431836</c:v>
                </c:pt>
                <c:pt idx="454">
                  <c:v>116.67404890187773</c:v>
                </c:pt>
                <c:pt idx="455">
                  <c:v>116.69284461167344</c:v>
                </c:pt>
                <c:pt idx="456">
                  <c:v>116.71167532002309</c:v>
                </c:pt>
                <c:pt idx="457">
                  <c:v>116.73050906708157</c:v>
                </c:pt>
                <c:pt idx="458">
                  <c:v>116.74934585333924</c:v>
                </c:pt>
                <c:pt idx="459">
                  <c:v>116.76050963368544</c:v>
                </c:pt>
                <c:pt idx="460">
                  <c:v>117.1189796317132</c:v>
                </c:pt>
                <c:pt idx="461">
                  <c:v>117.49912211247758</c:v>
                </c:pt>
                <c:pt idx="462">
                  <c:v>117.51814731279772</c:v>
                </c:pt>
                <c:pt idx="463">
                  <c:v>117.53714339688391</c:v>
                </c:pt>
                <c:pt idx="464">
                  <c:v>117.55614255156998</c:v>
                </c:pt>
                <c:pt idx="465">
                  <c:v>117.57517698451464</c:v>
                </c:pt>
                <c:pt idx="466">
                  <c:v>117.59421449947297</c:v>
                </c:pt>
                <c:pt idx="467">
                  <c:v>117.61319066175794</c:v>
                </c:pt>
                <c:pt idx="468">
                  <c:v>117.63220210901559</c:v>
                </c:pt>
                <c:pt idx="469">
                  <c:v>117.65111994535476</c:v>
                </c:pt>
                <c:pt idx="470">
                  <c:v>117.67004082409666</c:v>
                </c:pt>
                <c:pt idx="471">
                  <c:v>117.68899698409791</c:v>
                </c:pt>
                <c:pt idx="472">
                  <c:v>117.70795619785865</c:v>
                </c:pt>
                <c:pt idx="473">
                  <c:v>117.72698296338105</c:v>
                </c:pt>
                <c:pt idx="474">
                  <c:v>117.74594829652693</c:v>
                </c:pt>
                <c:pt idx="475">
                  <c:v>117.76491668491005</c:v>
                </c:pt>
                <c:pt idx="476">
                  <c:v>117.78395265774405</c:v>
                </c:pt>
                <c:pt idx="477">
                  <c:v>117.80299170762572</c:v>
                </c:pt>
                <c:pt idx="478">
                  <c:v>117.82203383505244</c:v>
                </c:pt>
                <c:pt idx="479">
                  <c:v>117.84111132053094</c:v>
                </c:pt>
                <c:pt idx="480">
                  <c:v>117.91913443624951</c:v>
                </c:pt>
                <c:pt idx="481">
                  <c:v>118.10618149804021</c:v>
                </c:pt>
                <c:pt idx="482">
                  <c:v>118.4635673164034</c:v>
                </c:pt>
                <c:pt idx="483">
                  <c:v>118.48278113334896</c:v>
                </c:pt>
                <c:pt idx="484">
                  <c:v>118.5019656055818</c:v>
                </c:pt>
                <c:pt idx="485">
                  <c:v>118.52118565041427</c:v>
                </c:pt>
                <c:pt idx="486">
                  <c:v>118.54037634102234</c:v>
                </c:pt>
                <c:pt idx="487">
                  <c:v>118.55960261576038</c:v>
                </c:pt>
                <c:pt idx="488">
                  <c:v>118.57883200884217</c:v>
                </c:pt>
                <c:pt idx="489">
                  <c:v>118.59809700812471</c:v>
                </c:pt>
                <c:pt idx="490">
                  <c:v>118.61736513730987</c:v>
                </c:pt>
                <c:pt idx="491">
                  <c:v>118.63660389899789</c:v>
                </c:pt>
                <c:pt idx="492">
                  <c:v>118.65587828423409</c:v>
                </c:pt>
                <c:pt idx="493">
                  <c:v>118.67509078397821</c:v>
                </c:pt>
                <c:pt idx="494">
                  <c:v>118.69433890829166</c:v>
                </c:pt>
                <c:pt idx="495">
                  <c:v>118.71362267348964</c:v>
                </c:pt>
                <c:pt idx="496">
                  <c:v>118.73290957163907</c:v>
                </c:pt>
                <c:pt idx="497">
                  <c:v>118.75216707368466</c:v>
                </c:pt>
                <c:pt idx="498">
                  <c:v>118.7714276991388</c:v>
                </c:pt>
                <c:pt idx="499">
                  <c:v>118.79069144850808</c:v>
                </c:pt>
                <c:pt idx="500">
                  <c:v>118.86917604508267</c:v>
                </c:pt>
                <c:pt idx="501">
                  <c:v>118.2804130465198</c:v>
                </c:pt>
                <c:pt idx="502">
                  <c:v>118.69778477604416</c:v>
                </c:pt>
                <c:pt idx="503">
                  <c:v>118.7170365811366</c:v>
                </c:pt>
                <c:pt idx="504">
                  <c:v>118.73629150871359</c:v>
                </c:pt>
                <c:pt idx="505">
                  <c:v>118.75554955928158</c:v>
                </c:pt>
                <c:pt idx="506">
                  <c:v>118.77481073334708</c:v>
                </c:pt>
                <c:pt idx="507">
                  <c:v>118.79400994932864</c:v>
                </c:pt>
                <c:pt idx="508">
                  <c:v>118.81324481504922</c:v>
                </c:pt>
                <c:pt idx="509">
                  <c:v>118.83248279523708</c:v>
                </c:pt>
                <c:pt idx="510">
                  <c:v>118.85159366301812</c:v>
                </c:pt>
                <c:pt idx="511">
                  <c:v>118.87060991800419</c:v>
                </c:pt>
                <c:pt idx="512">
                  <c:v>118.8895966483007</c:v>
                </c:pt>
                <c:pt idx="513">
                  <c:v>118.90865155625666</c:v>
                </c:pt>
                <c:pt idx="514">
                  <c:v>118.92770951821842</c:v>
                </c:pt>
                <c:pt idx="515">
                  <c:v>118.9466727858731</c:v>
                </c:pt>
                <c:pt idx="516">
                  <c:v>118.96567166538932</c:v>
                </c:pt>
                <c:pt idx="517">
                  <c:v>118.98454320618227</c:v>
                </c:pt>
                <c:pt idx="518">
                  <c:v>119.00348293758027</c:v>
                </c:pt>
                <c:pt idx="519">
                  <c:v>119.02245828746237</c:v>
                </c:pt>
                <c:pt idx="520">
                  <c:v>119.041436663003</c:v>
                </c:pt>
                <c:pt idx="521">
                  <c:v>119.1716558623469</c:v>
                </c:pt>
                <c:pt idx="522">
                  <c:v>118.39401711671577</c:v>
                </c:pt>
                <c:pt idx="523">
                  <c:v>117.81354049178609</c:v>
                </c:pt>
                <c:pt idx="524">
                  <c:v>117.83232610290011</c:v>
                </c:pt>
                <c:pt idx="525">
                  <c:v>117.85117927507657</c:v>
                </c:pt>
                <c:pt idx="526">
                  <c:v>117.86997088777194</c:v>
                </c:pt>
                <c:pt idx="527">
                  <c:v>117.88876549682857</c:v>
                </c:pt>
                <c:pt idx="528">
                  <c:v>117.90756310272423</c:v>
                </c:pt>
                <c:pt idx="529">
                  <c:v>117.92636370593677</c:v>
                </c:pt>
                <c:pt idx="530">
                  <c:v>117.94523192412971</c:v>
                </c:pt>
                <c:pt idx="531">
                  <c:v>117.96407084747541</c:v>
                </c:pt>
                <c:pt idx="532">
                  <c:v>117.982945098811</c:v>
                </c:pt>
                <c:pt idx="533">
                  <c:v>118.00179004593227</c:v>
                </c:pt>
                <c:pt idx="534">
                  <c:v>118.02060567382452</c:v>
                </c:pt>
                <c:pt idx="535">
                  <c:v>118.03939196749478</c:v>
                </c:pt>
                <c:pt idx="536">
                  <c:v>118.05824593065014</c:v>
                </c:pt>
                <c:pt idx="537">
                  <c:v>118.07710290527415</c:v>
                </c:pt>
                <c:pt idx="538">
                  <c:v>118.09596289184779</c:v>
                </c:pt>
                <c:pt idx="539">
                  <c:v>118.11479353579384</c:v>
                </c:pt>
                <c:pt idx="540">
                  <c:v>118.38045057660098</c:v>
                </c:pt>
                <c:pt idx="541">
                  <c:v>118.47643353630846</c:v>
                </c:pt>
                <c:pt idx="542">
                  <c:v>118.81707362460034</c:v>
                </c:pt>
                <c:pt idx="543">
                  <c:v>118.83575883015116</c:v>
                </c:pt>
                <c:pt idx="544">
                  <c:v>118.8544144164004</c:v>
                </c:pt>
                <c:pt idx="545">
                  <c:v>118.87307293132112</c:v>
                </c:pt>
                <c:pt idx="546">
                  <c:v>118.89189721519902</c:v>
                </c:pt>
                <c:pt idx="547">
                  <c:v>118.91072448001832</c:v>
                </c:pt>
                <c:pt idx="548">
                  <c:v>118.92955472625106</c:v>
                </c:pt>
                <c:pt idx="549">
                  <c:v>118.948420537809</c:v>
                </c:pt>
                <c:pt idx="550">
                  <c:v>118.96732193066158</c:v>
                </c:pt>
                <c:pt idx="551">
                  <c:v>118.98629151459683</c:v>
                </c:pt>
                <c:pt idx="552">
                  <c:v>119.00532932123916</c:v>
                </c:pt>
                <c:pt idx="553">
                  <c:v>119.02430496553093</c:v>
                </c:pt>
                <c:pt idx="554">
                  <c:v>119.0433488543254</c:v>
                </c:pt>
                <c:pt idx="555">
                  <c:v>119.06246101937433</c:v>
                </c:pt>
                <c:pt idx="556">
                  <c:v>119.0814783932851</c:v>
                </c:pt>
                <c:pt idx="557">
                  <c:v>119.10053142982801</c:v>
                </c:pt>
                <c:pt idx="558">
                  <c:v>119.11952225429161</c:v>
                </c:pt>
                <c:pt idx="559">
                  <c:v>119.13858137785229</c:v>
                </c:pt>
                <c:pt idx="560">
                  <c:v>119.15761091016553</c:v>
                </c:pt>
                <c:pt idx="561">
                  <c:v>119.52672097162413</c:v>
                </c:pt>
                <c:pt idx="562">
                  <c:v>119.84788622220844</c:v>
                </c:pt>
                <c:pt idx="563">
                  <c:v>120.61848273782626</c:v>
                </c:pt>
                <c:pt idx="564">
                  <c:v>120.63768255658533</c:v>
                </c:pt>
                <c:pt idx="565">
                  <c:v>120.65685238011487</c:v>
                </c:pt>
                <c:pt idx="566">
                  <c:v>120.67602524980815</c:v>
                </c:pt>
                <c:pt idx="567">
                  <c:v>120.69520116614922</c:v>
                </c:pt>
                <c:pt idx="568">
                  <c:v>120.71434706244379</c:v>
                </c:pt>
                <c:pt idx="569">
                  <c:v>120.73352906827837</c:v>
                </c:pt>
                <c:pt idx="570">
                  <c:v>120.7526810445333</c:v>
                </c:pt>
                <c:pt idx="571">
                  <c:v>120.77180297594256</c:v>
                </c:pt>
                <c:pt idx="572">
                  <c:v>120.79089484726232</c:v>
                </c:pt>
                <c:pt idx="573">
                  <c:v>120.81005592345863</c:v>
                </c:pt>
                <c:pt idx="574">
                  <c:v>120.82925313782455</c:v>
                </c:pt>
                <c:pt idx="575">
                  <c:v>120.84835409099182</c:v>
                </c:pt>
                <c:pt idx="576">
                  <c:v>120.86745806367962</c:v>
                </c:pt>
                <c:pt idx="577">
                  <c:v>120.8865650563653</c:v>
                </c:pt>
                <c:pt idx="578">
                  <c:v>120.90564194991939</c:v>
                </c:pt>
                <c:pt idx="579">
                  <c:v>120.92392685796223</c:v>
                </c:pt>
                <c:pt idx="580">
                  <c:v>119.66042780173107</c:v>
                </c:pt>
                <c:pt idx="581">
                  <c:v>120.83149947722144</c:v>
                </c:pt>
                <c:pt idx="582">
                  <c:v>122.05419614305141</c:v>
                </c:pt>
                <c:pt idx="583">
                  <c:v>122.07248755271998</c:v>
                </c:pt>
                <c:pt idx="584">
                  <c:v>122.09081514811145</c:v>
                </c:pt>
                <c:pt idx="585">
                  <c:v>122.10914549515284</c:v>
                </c:pt>
                <c:pt idx="586">
                  <c:v>122.12744513969692</c:v>
                </c:pt>
                <c:pt idx="587">
                  <c:v>122.14568060753285</c:v>
                </c:pt>
                <c:pt idx="588">
                  <c:v>122.16385186905885</c:v>
                </c:pt>
                <c:pt idx="589">
                  <c:v>122.18205930341961</c:v>
                </c:pt>
                <c:pt idx="590">
                  <c:v>122.20030292597315</c:v>
                </c:pt>
                <c:pt idx="591">
                  <c:v>122.21854927257444</c:v>
                </c:pt>
                <c:pt idx="592">
                  <c:v>122.23679834363021</c:v>
                </c:pt>
                <c:pt idx="593">
                  <c:v>122.25505013954729</c:v>
                </c:pt>
                <c:pt idx="594">
                  <c:v>122.2731371880611</c:v>
                </c:pt>
                <c:pt idx="595">
                  <c:v>122.29109291450844</c:v>
                </c:pt>
                <c:pt idx="596">
                  <c:v>122.30895076451485</c:v>
                </c:pt>
                <c:pt idx="597">
                  <c:v>122.32677771295505</c:v>
                </c:pt>
                <c:pt idx="598">
                  <c:v>122.34460725973405</c:v>
                </c:pt>
                <c:pt idx="599">
                  <c:v>122.36237236708956</c:v>
                </c:pt>
                <c:pt idx="600">
                  <c:v>122.38007300616074</c:v>
                </c:pt>
                <c:pt idx="601">
                  <c:v>122.39777620576272</c:v>
                </c:pt>
                <c:pt idx="602">
                  <c:v>122.74568798816964</c:v>
                </c:pt>
                <c:pt idx="603">
                  <c:v>123.9431933047144</c:v>
                </c:pt>
                <c:pt idx="604">
                  <c:v>124.07985757761365</c:v>
                </c:pt>
                <c:pt idx="605">
                  <c:v>124.0975687024898</c:v>
                </c:pt>
                <c:pt idx="606">
                  <c:v>124.11521435677928</c:v>
                </c:pt>
                <c:pt idx="607">
                  <c:v>124.13303254097735</c:v>
                </c:pt>
                <c:pt idx="608">
                  <c:v>124.15088729223324</c:v>
                </c:pt>
                <c:pt idx="609">
                  <c:v>124.16881263952175</c:v>
                </c:pt>
                <c:pt idx="610">
                  <c:v>124.18667253723017</c:v>
                </c:pt>
                <c:pt idx="611">
                  <c:v>124.20453500382797</c:v>
                </c:pt>
                <c:pt idx="612">
                  <c:v>124.22243406832442</c:v>
                </c:pt>
                <c:pt idx="613">
                  <c:v>124.24033571224768</c:v>
                </c:pt>
                <c:pt idx="614">
                  <c:v>124.25803570528065</c:v>
                </c:pt>
                <c:pt idx="615">
                  <c:v>124.27577226325393</c:v>
                </c:pt>
                <c:pt idx="616">
                  <c:v>124.29351135293862</c:v>
                </c:pt>
                <c:pt idx="617">
                  <c:v>124.31121892167931</c:v>
                </c:pt>
                <c:pt idx="618">
                  <c:v>124.32892901314212</c:v>
                </c:pt>
                <c:pt idx="619">
                  <c:v>124.34664162768644</c:v>
                </c:pt>
                <c:pt idx="620">
                  <c:v>124.36435676567174</c:v>
                </c:pt>
                <c:pt idx="621">
                  <c:v>124.38214257231057</c:v>
                </c:pt>
                <c:pt idx="622">
                  <c:v>124.12851567996259</c:v>
                </c:pt>
                <c:pt idx="623">
                  <c:v>124.531986863429</c:v>
                </c:pt>
                <c:pt idx="624">
                  <c:v>126.80685853519458</c:v>
                </c:pt>
                <c:pt idx="625">
                  <c:v>126.82499365304538</c:v>
                </c:pt>
                <c:pt idx="626">
                  <c:v>126.84302712474565</c:v>
                </c:pt>
                <c:pt idx="627">
                  <c:v>126.86106316065737</c:v>
                </c:pt>
                <c:pt idx="628">
                  <c:v>126.87910176114515</c:v>
                </c:pt>
                <c:pt idx="629">
                  <c:v>126.89703864238042</c:v>
                </c:pt>
                <c:pt idx="630">
                  <c:v>126.91490852672624</c:v>
                </c:pt>
                <c:pt idx="631">
                  <c:v>126.93271138512777</c:v>
                </c:pt>
                <c:pt idx="632">
                  <c:v>126.95051674080699</c:v>
                </c:pt>
                <c:pt idx="633">
                  <c:v>126.96832459411418</c:v>
                </c:pt>
                <c:pt idx="634">
                  <c:v>126.9861349453997</c:v>
                </c:pt>
                <c:pt idx="635">
                  <c:v>127.00391300429206</c:v>
                </c:pt>
                <c:pt idx="636">
                  <c:v>127.02158916533485</c:v>
                </c:pt>
                <c:pt idx="637">
                  <c:v>127.03926778651183</c:v>
                </c:pt>
                <c:pt idx="638">
                  <c:v>127.05694886816541</c:v>
                </c:pt>
                <c:pt idx="639">
                  <c:v>127.07459760051503</c:v>
                </c:pt>
                <c:pt idx="640">
                  <c:v>127.09224878434611</c:v>
                </c:pt>
                <c:pt idx="641">
                  <c:v>127.10990241999916</c:v>
                </c:pt>
                <c:pt idx="642">
                  <c:v>127.12752368318397</c:v>
                </c:pt>
                <c:pt idx="643">
                  <c:v>127.14511255974834</c:v>
                </c:pt>
                <c:pt idx="644">
                  <c:v>127.16273870411965</c:v>
                </c:pt>
                <c:pt idx="645">
                  <c:v>126.32575036532006</c:v>
                </c:pt>
                <c:pt idx="646">
                  <c:v>125.68661527070941</c:v>
                </c:pt>
                <c:pt idx="647">
                  <c:v>125.64972895254198</c:v>
                </c:pt>
                <c:pt idx="648">
                  <c:v>125.66714779167897</c:v>
                </c:pt>
                <c:pt idx="649">
                  <c:v>125.68460347494755</c:v>
                </c:pt>
                <c:pt idx="650">
                  <c:v>125.70209601702022</c:v>
                </c:pt>
                <c:pt idx="651">
                  <c:v>125.71955655474093</c:v>
                </c:pt>
                <c:pt idx="652">
                  <c:v>125.73708840523035</c:v>
                </c:pt>
                <c:pt idx="653">
                  <c:v>125.75458825205497</c:v>
                </c:pt>
                <c:pt idx="654">
                  <c:v>125.77222834772209</c:v>
                </c:pt>
                <c:pt idx="655">
                  <c:v>125.78990537598028</c:v>
                </c:pt>
                <c:pt idx="656">
                  <c:v>125.80755042572068</c:v>
                </c:pt>
                <c:pt idx="657">
                  <c:v>125.8252668862464</c:v>
                </c:pt>
                <c:pt idx="658">
                  <c:v>125.84295136896219</c:v>
                </c:pt>
                <c:pt idx="659">
                  <c:v>125.8606383371957</c:v>
                </c:pt>
                <c:pt idx="660">
                  <c:v>125.87832779129623</c:v>
                </c:pt>
                <c:pt idx="661">
                  <c:v>125.89598524440009</c:v>
                </c:pt>
                <c:pt idx="662">
                  <c:v>125.91364517438505</c:v>
                </c:pt>
                <c:pt idx="663">
                  <c:v>125.93137657537675</c:v>
                </c:pt>
                <c:pt idx="664">
                  <c:v>125.94904146984429</c:v>
                </c:pt>
                <c:pt idx="665">
                  <c:v>125.96677785541019</c:v>
                </c:pt>
                <c:pt idx="666">
                  <c:v>125.61679772343867</c:v>
                </c:pt>
                <c:pt idx="667">
                  <c:v>126.20368024897869</c:v>
                </c:pt>
                <c:pt idx="668">
                  <c:v>127.7279234293663</c:v>
                </c:pt>
                <c:pt idx="669">
                  <c:v>127.74587532654965</c:v>
                </c:pt>
                <c:pt idx="670">
                  <c:v>127.76382974683527</c:v>
                </c:pt>
                <c:pt idx="671">
                  <c:v>127.78178669057777</c:v>
                </c:pt>
                <c:pt idx="672">
                  <c:v>127.79974615813182</c:v>
                </c:pt>
                <c:pt idx="673">
                  <c:v>127.81774316348123</c:v>
                </c:pt>
                <c:pt idx="674">
                  <c:v>127.83574270320344</c:v>
                </c:pt>
                <c:pt idx="675">
                  <c:v>127.85377980114649</c:v>
                </c:pt>
                <c:pt idx="676">
                  <c:v>127.87178441561713</c:v>
                </c:pt>
                <c:pt idx="677">
                  <c:v>127.88979156553211</c:v>
                </c:pt>
                <c:pt idx="678">
                  <c:v>127.90780125124847</c:v>
                </c:pt>
                <c:pt idx="679">
                  <c:v>127.92581347312331</c:v>
                </c:pt>
                <c:pt idx="680">
                  <c:v>127.94386327968184</c:v>
                </c:pt>
                <c:pt idx="681">
                  <c:v>127.96188057988068</c:v>
                </c:pt>
                <c:pt idx="682">
                  <c:v>127.97997053340924</c:v>
                </c:pt>
                <c:pt idx="683">
                  <c:v>127.99806304431205</c:v>
                </c:pt>
                <c:pt idx="684">
                  <c:v>128.01615811295065</c:v>
                </c:pt>
                <c:pt idx="685">
                  <c:v>128.03425573968661</c:v>
                </c:pt>
                <c:pt idx="686">
                  <c:v>128.0523208470033</c:v>
                </c:pt>
                <c:pt idx="687">
                  <c:v>128.07045866888768</c:v>
                </c:pt>
                <c:pt idx="688">
                  <c:v>128.15044989704776</c:v>
                </c:pt>
                <c:pt idx="689">
                  <c:v>127.94630242004845</c:v>
                </c:pt>
                <c:pt idx="690">
                  <c:v>128.52202267763843</c:v>
                </c:pt>
                <c:pt idx="691">
                  <c:v>128.5402270298917</c:v>
                </c:pt>
                <c:pt idx="692">
                  <c:v>128.55839874417867</c:v>
                </c:pt>
                <c:pt idx="693">
                  <c:v>128.57657302739841</c:v>
                </c:pt>
                <c:pt idx="694">
                  <c:v>128.59482033283078</c:v>
                </c:pt>
                <c:pt idx="695">
                  <c:v>128.61303499642315</c:v>
                </c:pt>
                <c:pt idx="696">
                  <c:v>128.63125224001033</c:v>
                </c:pt>
                <c:pt idx="697">
                  <c:v>128.64947206395777</c:v>
                </c:pt>
                <c:pt idx="698">
                  <c:v>128.66765922220023</c:v>
                </c:pt>
                <c:pt idx="699">
                  <c:v>128.68588420297226</c:v>
                </c:pt>
                <c:pt idx="700">
                  <c:v>128.70411176520048</c:v>
                </c:pt>
                <c:pt idx="701">
                  <c:v>128.72241243205147</c:v>
                </c:pt>
                <c:pt idx="702">
                  <c:v>128.74071570110689</c:v>
                </c:pt>
                <c:pt idx="703">
                  <c:v>128.75902157273674</c:v>
                </c:pt>
                <c:pt idx="704">
                  <c:v>128.7773653237553</c:v>
                </c:pt>
                <c:pt idx="705">
                  <c:v>128.79571168813018</c:v>
                </c:pt>
                <c:pt idx="706">
                  <c:v>128.81409595273004</c:v>
                </c:pt>
                <c:pt idx="707">
                  <c:v>128.83251813302795</c:v>
                </c:pt>
                <c:pt idx="708">
                  <c:v>128.85094294794999</c:v>
                </c:pt>
                <c:pt idx="709">
                  <c:v>128.86937039787296</c:v>
                </c:pt>
                <c:pt idx="710">
                  <c:v>129.99328456661661</c:v>
                </c:pt>
                <c:pt idx="711">
                  <c:v>129.66089684869436</c:v>
                </c:pt>
                <c:pt idx="712">
                  <c:v>129.35942567516065</c:v>
                </c:pt>
                <c:pt idx="713">
                  <c:v>129.37803216789473</c:v>
                </c:pt>
                <c:pt idx="714">
                  <c:v>129.3966767829414</c:v>
                </c:pt>
                <c:pt idx="715">
                  <c:v>129.41535953600021</c:v>
                </c:pt>
                <c:pt idx="716">
                  <c:v>129.43418681159298</c:v>
                </c:pt>
                <c:pt idx="717">
                  <c:v>129.45305228758855</c:v>
                </c:pt>
                <c:pt idx="718">
                  <c:v>129.4719559798815</c:v>
                </c:pt>
                <c:pt idx="719">
                  <c:v>129.49100431970649</c:v>
                </c:pt>
                <c:pt idx="720">
                  <c:v>129.51019736993578</c:v>
                </c:pt>
                <c:pt idx="721">
                  <c:v>129.52939326494322</c:v>
                </c:pt>
                <c:pt idx="722">
                  <c:v>129.54855651764544</c:v>
                </c:pt>
                <c:pt idx="723">
                  <c:v>129.56782908372463</c:v>
                </c:pt>
                <c:pt idx="724">
                  <c:v>129.58703352085732</c:v>
                </c:pt>
                <c:pt idx="725">
                  <c:v>129.60627630775275</c:v>
                </c:pt>
                <c:pt idx="726">
                  <c:v>129.62555746063907</c:v>
                </c:pt>
                <c:pt idx="727">
                  <c:v>129.64469942652161</c:v>
                </c:pt>
                <c:pt idx="728">
                  <c:v>129.66377318093041</c:v>
                </c:pt>
                <c:pt idx="729">
                  <c:v>129.68292079017547</c:v>
                </c:pt>
                <c:pt idx="730">
                  <c:v>130.4410822157391</c:v>
                </c:pt>
                <c:pt idx="731">
                  <c:v>130.02633369884674</c:v>
                </c:pt>
                <c:pt idx="732">
                  <c:v>130.38656303659079</c:v>
                </c:pt>
                <c:pt idx="733">
                  <c:v>130.40592454814308</c:v>
                </c:pt>
                <c:pt idx="734">
                  <c:v>130.42528893474721</c:v>
                </c:pt>
                <c:pt idx="735">
                  <c:v>130.44465619683012</c:v>
                </c:pt>
                <c:pt idx="736">
                  <c:v>130.46349026088924</c:v>
                </c:pt>
                <c:pt idx="737">
                  <c:v>130.48232704427761</c:v>
                </c:pt>
                <c:pt idx="738">
                  <c:v>130.50113079880509</c:v>
                </c:pt>
                <c:pt idx="739">
                  <c:v>130.51997301686839</c:v>
                </c:pt>
                <c:pt idx="740">
                  <c:v>130.53888947323168</c:v>
                </c:pt>
                <c:pt idx="741">
                  <c:v>130.55784443526477</c:v>
                </c:pt>
                <c:pt idx="742">
                  <c:v>130.57676638038978</c:v>
                </c:pt>
                <c:pt idx="743">
                  <c:v>130.59569106790082</c:v>
                </c:pt>
                <c:pt idx="744">
                  <c:v>130.61472583711949</c:v>
                </c:pt>
                <c:pt idx="745">
                  <c:v>130.63379916557736</c:v>
                </c:pt>
                <c:pt idx="746">
                  <c:v>130.65287527926372</c:v>
                </c:pt>
                <c:pt idx="747">
                  <c:v>130.67191838327705</c:v>
                </c:pt>
                <c:pt idx="748">
                  <c:v>130.690964262888</c:v>
                </c:pt>
                <c:pt idx="749">
                  <c:v>130.71001291850112</c:v>
                </c:pt>
                <c:pt idx="750">
                  <c:v>130.72910016148347</c:v>
                </c:pt>
                <c:pt idx="751">
                  <c:v>130.72158103753569</c:v>
                </c:pt>
                <c:pt idx="752">
                  <c:v>131.14731649402819</c:v>
                </c:pt>
                <c:pt idx="753">
                  <c:v>131.59767442166739</c:v>
                </c:pt>
                <c:pt idx="754">
                  <c:v>131.61721577496508</c:v>
                </c:pt>
                <c:pt idx="755">
                  <c:v>131.63665185148636</c:v>
                </c:pt>
                <c:pt idx="756">
                  <c:v>131.65594653881251</c:v>
                </c:pt>
                <c:pt idx="757">
                  <c:v>131.67528012438643</c:v>
                </c:pt>
                <c:pt idx="758">
                  <c:v>131.69454439824574</c:v>
                </c:pt>
                <c:pt idx="759">
                  <c:v>131.71352284491792</c:v>
                </c:pt>
                <c:pt idx="760">
                  <c:v>131.7325761983596</c:v>
                </c:pt>
                <c:pt idx="761">
                  <c:v>131.75159621689565</c:v>
                </c:pt>
                <c:pt idx="762">
                  <c:v>131.77069117426518</c:v>
                </c:pt>
                <c:pt idx="763">
                  <c:v>131.78982500065484</c:v>
                </c:pt>
                <c:pt idx="764">
                  <c:v>131.80896160538094</c:v>
                </c:pt>
                <c:pt idx="765">
                  <c:v>131.8281732129355</c:v>
                </c:pt>
                <c:pt idx="766">
                  <c:v>131.84745985526308</c:v>
                </c:pt>
                <c:pt idx="767">
                  <c:v>131.86671319666112</c:v>
                </c:pt>
                <c:pt idx="768">
                  <c:v>131.88596934957448</c:v>
                </c:pt>
                <c:pt idx="769">
                  <c:v>131.90515604812916</c:v>
                </c:pt>
                <c:pt idx="770">
                  <c:v>131.92445395315099</c:v>
                </c:pt>
                <c:pt idx="771">
                  <c:v>131.69848420579237</c:v>
                </c:pt>
                <c:pt idx="772">
                  <c:v>129.90732774537361</c:v>
                </c:pt>
                <c:pt idx="773">
                  <c:v>129.15420018098172</c:v>
                </c:pt>
                <c:pt idx="774">
                  <c:v>129.17398023520121</c:v>
                </c:pt>
                <c:pt idx="775">
                  <c:v>129.19376331874957</c:v>
                </c:pt>
                <c:pt idx="776">
                  <c:v>129.21354943209073</c:v>
                </c:pt>
                <c:pt idx="777">
                  <c:v>129.23337397666114</c:v>
                </c:pt>
                <c:pt idx="778">
                  <c:v>129.25320156280551</c:v>
                </c:pt>
                <c:pt idx="779">
                  <c:v>129.2729613673184</c:v>
                </c:pt>
                <c:pt idx="780">
                  <c:v>129.29268877539556</c:v>
                </c:pt>
                <c:pt idx="781">
                  <c:v>129.31238377127477</c:v>
                </c:pt>
                <c:pt idx="782">
                  <c:v>129.33211719531877</c:v>
                </c:pt>
                <c:pt idx="783">
                  <c:v>129.35192449765088</c:v>
                </c:pt>
                <c:pt idx="784">
                  <c:v>129.37162851683462</c:v>
                </c:pt>
                <c:pt idx="785">
                  <c:v>129.39140642607089</c:v>
                </c:pt>
                <c:pt idx="786">
                  <c:v>129.4111519091885</c:v>
                </c:pt>
                <c:pt idx="787">
                  <c:v>129.43097131574117</c:v>
                </c:pt>
                <c:pt idx="788">
                  <c:v>129.45082921818963</c:v>
                </c:pt>
                <c:pt idx="789">
                  <c:v>129.47069016732996</c:v>
                </c:pt>
                <c:pt idx="790">
                  <c:v>130.05177849156266</c:v>
                </c:pt>
                <c:pt idx="791">
                  <c:v>130.30342188935043</c:v>
                </c:pt>
                <c:pt idx="792">
                  <c:v>130.51449327489445</c:v>
                </c:pt>
                <c:pt idx="793">
                  <c:v>130.53455317372382</c:v>
                </c:pt>
                <c:pt idx="794">
                  <c:v>130.5545803928409</c:v>
                </c:pt>
                <c:pt idx="795">
                  <c:v>130.57464645300539</c:v>
                </c:pt>
                <c:pt idx="796">
                  <c:v>130.59478714504732</c:v>
                </c:pt>
                <c:pt idx="797">
                  <c:v>130.61493094372204</c:v>
                </c:pt>
                <c:pt idx="798">
                  <c:v>130.63504206459612</c:v>
                </c:pt>
                <c:pt idx="799">
                  <c:v>130.65522786287679</c:v>
                </c:pt>
                <c:pt idx="800">
                  <c:v>130.67541678027806</c:v>
                </c:pt>
                <c:pt idx="801">
                  <c:v>130.69507179502116</c:v>
                </c:pt>
                <c:pt idx="802">
                  <c:v>130.71469395922489</c:v>
                </c:pt>
                <c:pt idx="803">
                  <c:v>130.73435488168616</c:v>
                </c:pt>
                <c:pt idx="804">
                  <c:v>130.75405457899711</c:v>
                </c:pt>
                <c:pt idx="805">
                  <c:v>130.77379306778423</c:v>
                </c:pt>
                <c:pt idx="806">
                  <c:v>130.79353453627198</c:v>
                </c:pt>
                <c:pt idx="807">
                  <c:v>130.81331481875529</c:v>
                </c:pt>
                <c:pt idx="808">
                  <c:v>130.83302641413894</c:v>
                </c:pt>
                <c:pt idx="809">
                  <c:v>130.85277682442776</c:v>
                </c:pt>
                <c:pt idx="810">
                  <c:v>130.87245851606519</c:v>
                </c:pt>
                <c:pt idx="811">
                  <c:v>130.89221487898089</c:v>
                </c:pt>
                <c:pt idx="812">
                  <c:v>130.91197422429551</c:v>
                </c:pt>
                <c:pt idx="813">
                  <c:v>131.0354264907152</c:v>
                </c:pt>
                <c:pt idx="814">
                  <c:v>131.68642972805927</c:v>
                </c:pt>
                <c:pt idx="815">
                  <c:v>131.79515400452431</c:v>
                </c:pt>
                <c:pt idx="816">
                  <c:v>131.81512187306251</c:v>
                </c:pt>
                <c:pt idx="817">
                  <c:v>131.83502053940552</c:v>
                </c:pt>
                <c:pt idx="818">
                  <c:v>131.85506668636427</c:v>
                </c:pt>
                <c:pt idx="819">
                  <c:v>131.87511588143576</c:v>
                </c:pt>
                <c:pt idx="820">
                  <c:v>131.89513199491475</c:v>
                </c:pt>
                <c:pt idx="821">
                  <c:v>131.91515114645588</c:v>
                </c:pt>
                <c:pt idx="822">
                  <c:v>131.93517333652031</c:v>
                </c:pt>
                <c:pt idx="823">
                  <c:v>131.95527085881486</c:v>
                </c:pt>
                <c:pt idx="824">
                  <c:v>131.97533529041121</c:v>
                </c:pt>
                <c:pt idx="825">
                  <c:v>131.995547403405</c:v>
                </c:pt>
                <c:pt idx="826">
                  <c:v>132.0156902855704</c:v>
                </c:pt>
                <c:pt idx="827">
                  <c:v>132.03583624159481</c:v>
                </c:pt>
                <c:pt idx="828">
                  <c:v>132.05605762035071</c:v>
                </c:pt>
                <c:pt idx="829">
                  <c:v>132.0762459162828</c:v>
                </c:pt>
                <c:pt idx="830">
                  <c:v>132.09643729853519</c:v>
                </c:pt>
                <c:pt idx="831">
                  <c:v>132.11674033999395</c:v>
                </c:pt>
                <c:pt idx="832">
                  <c:v>132.13715509110401</c:v>
                </c:pt>
                <c:pt idx="833">
                  <c:v>132.52923823930865</c:v>
                </c:pt>
                <c:pt idx="834">
                  <c:v>131.72952837419868</c:v>
                </c:pt>
                <c:pt idx="835">
                  <c:v>131.27471944336648</c:v>
                </c:pt>
                <c:pt idx="836">
                  <c:v>131.29565146712429</c:v>
                </c:pt>
                <c:pt idx="837">
                  <c:v>131.31658682853632</c:v>
                </c:pt>
                <c:pt idx="838">
                  <c:v>131.33756150528183</c:v>
                </c:pt>
                <c:pt idx="839">
                  <c:v>131.35843158354842</c:v>
                </c:pt>
                <c:pt idx="840">
                  <c:v>131.37941294399042</c:v>
                </c:pt>
                <c:pt idx="841">
                  <c:v>131.40050563878086</c:v>
                </c:pt>
                <c:pt idx="842">
                  <c:v>131.42160171996011</c:v>
                </c:pt>
                <c:pt idx="843">
                  <c:v>131.44273719399013</c:v>
                </c:pt>
                <c:pt idx="844">
                  <c:v>131.46387606706762</c:v>
                </c:pt>
                <c:pt idx="845">
                  <c:v>131.48501833973921</c:v>
                </c:pt>
                <c:pt idx="846">
                  <c:v>131.50641617560052</c:v>
                </c:pt>
                <c:pt idx="847">
                  <c:v>131.52778146458468</c:v>
                </c:pt>
                <c:pt idx="848">
                  <c:v>131.54911418968797</c:v>
                </c:pt>
                <c:pt idx="849">
                  <c:v>131.57048641563716</c:v>
                </c:pt>
                <c:pt idx="850">
                  <c:v>131.59189816054973</c:v>
                </c:pt>
                <c:pt idx="851">
                  <c:v>131.61334944257865</c:v>
                </c:pt>
                <c:pt idx="852">
                  <c:v>131.63484027991231</c:v>
                </c:pt>
                <c:pt idx="853">
                  <c:v>131.65637069077454</c:v>
                </c:pt>
                <c:pt idx="854">
                  <c:v>132.09058116831213</c:v>
                </c:pt>
                <c:pt idx="855">
                  <c:v>132.17019131553164</c:v>
                </c:pt>
                <c:pt idx="856">
                  <c:v>132.50514870969201</c:v>
                </c:pt>
                <c:pt idx="857">
                  <c:v>132.52682146963164</c:v>
                </c:pt>
                <c:pt idx="858">
                  <c:v>132.54849777440353</c:v>
                </c:pt>
                <c:pt idx="859">
                  <c:v>132.57017762458744</c:v>
                </c:pt>
                <c:pt idx="860">
                  <c:v>132.5918610207633</c:v>
                </c:pt>
                <c:pt idx="861">
                  <c:v>132.61358429004835</c:v>
                </c:pt>
                <c:pt idx="862">
                  <c:v>132.63534745086744</c:v>
                </c:pt>
                <c:pt idx="863">
                  <c:v>132.65729587548671</c:v>
                </c:pt>
                <c:pt idx="864">
                  <c:v>132.67924793211924</c:v>
                </c:pt>
                <c:pt idx="865">
                  <c:v>132.70123997184498</c:v>
                </c:pt>
                <c:pt idx="866">
                  <c:v>132.72338108284302</c:v>
                </c:pt>
                <c:pt idx="867">
                  <c:v>132.74570770092109</c:v>
                </c:pt>
                <c:pt idx="868">
                  <c:v>132.76792896870336</c:v>
                </c:pt>
                <c:pt idx="869">
                  <c:v>132.79022670581509</c:v>
                </c:pt>
                <c:pt idx="870">
                  <c:v>132.81249180684082</c:v>
                </c:pt>
                <c:pt idx="871">
                  <c:v>132.83472425409946</c:v>
                </c:pt>
                <c:pt idx="872">
                  <c:v>132.85699681608398</c:v>
                </c:pt>
                <c:pt idx="873">
                  <c:v>132.87927311253642</c:v>
                </c:pt>
                <c:pt idx="874">
                  <c:v>132.90166235992388</c:v>
                </c:pt>
                <c:pt idx="875">
                  <c:v>132.62078589800277</c:v>
                </c:pt>
                <c:pt idx="876">
                  <c:v>133.04471421515683</c:v>
                </c:pt>
                <c:pt idx="877">
                  <c:v>134.35540757579864</c:v>
                </c:pt>
                <c:pt idx="878">
                  <c:v>134.37826639993688</c:v>
                </c:pt>
                <c:pt idx="879">
                  <c:v>134.40120274513336</c:v>
                </c:pt>
                <c:pt idx="880">
                  <c:v>134.42406936072371</c:v>
                </c:pt>
                <c:pt idx="881">
                  <c:v>134.44697669528324</c:v>
                </c:pt>
                <c:pt idx="882">
                  <c:v>134.46996160307992</c:v>
                </c:pt>
                <c:pt idx="883">
                  <c:v>134.4928767581805</c:v>
                </c:pt>
                <c:pt idx="884">
                  <c:v>134.51575897091115</c:v>
                </c:pt>
                <c:pt idx="885">
                  <c:v>134.53864507675252</c:v>
                </c:pt>
                <c:pt idx="886">
                  <c:v>134.5615719362697</c:v>
                </c:pt>
                <c:pt idx="887">
                  <c:v>134.58453956895909</c:v>
                </c:pt>
                <c:pt idx="888">
                  <c:v>134.60751112187731</c:v>
                </c:pt>
                <c:pt idx="889">
                  <c:v>134.63052347446364</c:v>
                </c:pt>
                <c:pt idx="890">
                  <c:v>134.6535028761416</c:v>
                </c:pt>
                <c:pt idx="891">
                  <c:v>134.67655998279847</c:v>
                </c:pt>
                <c:pt idx="892">
                  <c:v>134.69965793527771</c:v>
                </c:pt>
                <c:pt idx="893">
                  <c:v>134.72275984921401</c:v>
                </c:pt>
                <c:pt idx="894">
                  <c:v>134.74590263563192</c:v>
                </c:pt>
                <c:pt idx="895">
                  <c:v>134.76908631422239</c:v>
                </c:pt>
                <c:pt idx="896">
                  <c:v>134.79227398167592</c:v>
                </c:pt>
                <c:pt idx="897">
                  <c:v>135.38911662390754</c:v>
                </c:pt>
                <c:pt idx="898">
                  <c:v>135.70372636970308</c:v>
                </c:pt>
                <c:pt idx="899">
                  <c:v>136.35753103398059</c:v>
                </c:pt>
                <c:pt idx="900">
                  <c:v>136.38140294146848</c:v>
                </c:pt>
                <c:pt idx="901">
                  <c:v>136.40520429863938</c:v>
                </c:pt>
                <c:pt idx="902">
                  <c:v>136.42900980963617</c:v>
                </c:pt>
                <c:pt idx="903">
                  <c:v>136.45293160861647</c:v>
                </c:pt>
                <c:pt idx="904">
                  <c:v>136.4768202177392</c:v>
                </c:pt>
                <c:pt idx="905">
                  <c:v>136.50071300900473</c:v>
                </c:pt>
                <c:pt idx="906">
                  <c:v>136.52472217551207</c:v>
                </c:pt>
                <c:pt idx="907">
                  <c:v>136.54873556500158</c:v>
                </c:pt>
                <c:pt idx="908">
                  <c:v>136.57282799944099</c:v>
                </c:pt>
                <c:pt idx="909">
                  <c:v>136.59684985028363</c:v>
                </c:pt>
                <c:pt idx="910">
                  <c:v>136.62110046910635</c:v>
                </c:pt>
                <c:pt idx="911">
                  <c:v>136.64528053236745</c:v>
                </c:pt>
                <c:pt idx="912">
                  <c:v>136.66946487516853</c:v>
                </c:pt>
                <c:pt idx="913">
                  <c:v>136.69361605457797</c:v>
                </c:pt>
                <c:pt idx="914">
                  <c:v>136.71780895210435</c:v>
                </c:pt>
                <c:pt idx="915">
                  <c:v>136.74200613144217</c:v>
                </c:pt>
                <c:pt idx="916">
                  <c:v>136.76617012978593</c:v>
                </c:pt>
                <c:pt idx="917">
                  <c:v>136.79037586838973</c:v>
                </c:pt>
                <c:pt idx="918">
                  <c:v>136.81454841426236</c:v>
                </c:pt>
                <c:pt idx="919">
                  <c:v>136.58021655366997</c:v>
                </c:pt>
                <c:pt idx="920">
                  <c:v>137.14962853975968</c:v>
                </c:pt>
                <c:pt idx="921">
                  <c:v>137.25791408853465</c:v>
                </c:pt>
                <c:pt idx="922">
                  <c:v>137.28243248853076</c:v>
                </c:pt>
                <c:pt idx="923">
                  <c:v>137.30703049150267</c:v>
                </c:pt>
                <c:pt idx="924">
                  <c:v>137.33167052026209</c:v>
                </c:pt>
                <c:pt idx="925">
                  <c:v>137.35635259584052</c:v>
                </c:pt>
                <c:pt idx="926">
                  <c:v>137.38103910743035</c:v>
                </c:pt>
                <c:pt idx="927">
                  <c:v>137.40573005582883</c:v>
                </c:pt>
                <c:pt idx="928">
                  <c:v>137.43061366886084</c:v>
                </c:pt>
                <c:pt idx="929">
                  <c:v>137.4554264837671</c:v>
                </c:pt>
                <c:pt idx="930">
                  <c:v>137.48031909661799</c:v>
                </c:pt>
                <c:pt idx="931">
                  <c:v>137.505404546623</c:v>
                </c:pt>
                <c:pt idx="932">
                  <c:v>137.53045690114999</c:v>
                </c:pt>
                <c:pt idx="933">
                  <c:v>137.55562685874176</c:v>
                </c:pt>
                <c:pt idx="934">
                  <c:v>137.58080142278055</c:v>
                </c:pt>
                <c:pt idx="935">
                  <c:v>137.60598059410941</c:v>
                </c:pt>
                <c:pt idx="936">
                  <c:v>137.63112667330293</c:v>
                </c:pt>
                <c:pt idx="937">
                  <c:v>137.65635276200004</c:v>
                </c:pt>
                <c:pt idx="938">
                  <c:v>137.68162118839746</c:v>
                </c:pt>
                <c:pt idx="939">
                  <c:v>137.70685653211666</c:v>
                </c:pt>
                <c:pt idx="940">
                  <c:v>137.73217195697504</c:v>
                </c:pt>
                <c:pt idx="941">
                  <c:v>138.51836766330652</c:v>
                </c:pt>
                <c:pt idx="942">
                  <c:v>138.60213456659412</c:v>
                </c:pt>
                <c:pt idx="943">
                  <c:v>138.88898514190186</c:v>
                </c:pt>
                <c:pt idx="944">
                  <c:v>138.91463203943218</c:v>
                </c:pt>
                <c:pt idx="945">
                  <c:v>138.94035979046194</c:v>
                </c:pt>
                <c:pt idx="946">
                  <c:v>138.96613037226419</c:v>
                </c:pt>
                <c:pt idx="947">
                  <c:v>138.99186766106737</c:v>
                </c:pt>
                <c:pt idx="948">
                  <c:v>139.01764779652123</c:v>
                </c:pt>
                <c:pt idx="949">
                  <c:v>139.04339462663367</c:v>
                </c:pt>
                <c:pt idx="950">
                  <c:v>139.0690700370387</c:v>
                </c:pt>
                <c:pt idx="951">
                  <c:v>139.09475018860169</c:v>
                </c:pt>
                <c:pt idx="952">
                  <c:v>139.12054940665038</c:v>
                </c:pt>
                <c:pt idx="953">
                  <c:v>139.1463534099239</c:v>
                </c:pt>
                <c:pt idx="954">
                  <c:v>139.17208595473261</c:v>
                </c:pt>
                <c:pt idx="955">
                  <c:v>139.19778512896096</c:v>
                </c:pt>
                <c:pt idx="956">
                  <c:v>139.22352718511496</c:v>
                </c:pt>
                <c:pt idx="957">
                  <c:v>139.24923585835407</c:v>
                </c:pt>
                <c:pt idx="958">
                  <c:v>139.27494927889339</c:v>
                </c:pt>
                <c:pt idx="959">
                  <c:v>139.30066744760956</c:v>
                </c:pt>
                <c:pt idx="960">
                  <c:v>139.32635220081289</c:v>
                </c:pt>
                <c:pt idx="961">
                  <c:v>139.69635179334816</c:v>
                </c:pt>
                <c:pt idx="962">
                  <c:v>141.10831461663602</c:v>
                </c:pt>
                <c:pt idx="963">
                  <c:v>141.36946363182955</c:v>
                </c:pt>
                <c:pt idx="964">
                  <c:v>141.39545237432185</c:v>
                </c:pt>
                <c:pt idx="965">
                  <c:v>141.42152337143085</c:v>
                </c:pt>
                <c:pt idx="966">
                  <c:v>141.447637921226</c:v>
                </c:pt>
                <c:pt idx="967">
                  <c:v>141.473718540492</c:v>
                </c:pt>
                <c:pt idx="968">
                  <c:v>141.49984272851839</c:v>
                </c:pt>
                <c:pt idx="969">
                  <c:v>141.52589420641252</c:v>
                </c:pt>
                <c:pt idx="970">
                  <c:v>141.55198925485112</c:v>
                </c:pt>
                <c:pt idx="971">
                  <c:v>141.57812789615463</c:v>
                </c:pt>
                <c:pt idx="972">
                  <c:v>141.60427136415518</c:v>
                </c:pt>
                <c:pt idx="973">
                  <c:v>141.63041965974406</c:v>
                </c:pt>
                <c:pt idx="974">
                  <c:v>141.65657278381275</c:v>
                </c:pt>
                <c:pt idx="975">
                  <c:v>141.68276954727278</c:v>
                </c:pt>
                <c:pt idx="976">
                  <c:v>141.70889352094545</c:v>
                </c:pt>
                <c:pt idx="977">
                  <c:v>141.73498348709506</c:v>
                </c:pt>
                <c:pt idx="978">
                  <c:v>141.76111708815992</c:v>
                </c:pt>
                <c:pt idx="979">
                  <c:v>141.78721666916903</c:v>
                </c:pt>
                <c:pt idx="980">
                  <c:v>141.81335990117404</c:v>
                </c:pt>
                <c:pt idx="981">
                  <c:v>141.83943024761066</c:v>
                </c:pt>
                <c:pt idx="982">
                  <c:v>141.86546652658762</c:v>
                </c:pt>
                <c:pt idx="983">
                  <c:v>142.31780663941095</c:v>
                </c:pt>
                <c:pt idx="984">
                  <c:v>143.26439906359101</c:v>
                </c:pt>
                <c:pt idx="985">
                  <c:v>143.3842033881653</c:v>
                </c:pt>
                <c:pt idx="986">
                  <c:v>143.41036609486571</c:v>
                </c:pt>
                <c:pt idx="987">
                  <c:v>143.43657286587538</c:v>
                </c:pt>
                <c:pt idx="988">
                  <c:v>143.46274512821199</c:v>
                </c:pt>
                <c:pt idx="989">
                  <c:v>143.48892216609016</c:v>
                </c:pt>
                <c:pt idx="990">
                  <c:v>143.5151039803813</c:v>
                </c:pt>
                <c:pt idx="991">
                  <c:v>143.54132989116349</c:v>
                </c:pt>
                <c:pt idx="992">
                  <c:v>143.56771790002841</c:v>
                </c:pt>
                <c:pt idx="993">
                  <c:v>143.59407142632787</c:v>
                </c:pt>
                <c:pt idx="994">
                  <c:v>143.6205478126484</c:v>
                </c:pt>
                <c:pt idx="995">
                  <c:v>143.6470290807793</c:v>
                </c:pt>
                <c:pt idx="996">
                  <c:v>143.67359394232165</c:v>
                </c:pt>
                <c:pt idx="997">
                  <c:v>143.7000849912869</c:v>
                </c:pt>
                <c:pt idx="998">
                  <c:v>143.7265809247661</c:v>
                </c:pt>
                <c:pt idx="999">
                  <c:v>143.75308174365989</c:v>
                </c:pt>
                <c:pt idx="1000">
                  <c:v>143.77958744886905</c:v>
                </c:pt>
                <c:pt idx="1001">
                  <c:v>143.80613743296234</c:v>
                </c:pt>
                <c:pt idx="1002">
                  <c:v>143.83265292076845</c:v>
                </c:pt>
                <c:pt idx="1003">
                  <c:v>143.85917329759465</c:v>
                </c:pt>
                <c:pt idx="1004">
                  <c:v>144.93724680826742</c:v>
                </c:pt>
                <c:pt idx="1005">
                  <c:v>145.88361511493881</c:v>
                </c:pt>
                <c:pt idx="1006">
                  <c:v>146.72053225660247</c:v>
                </c:pt>
                <c:pt idx="1007">
                  <c:v>146.7477057031245</c:v>
                </c:pt>
                <c:pt idx="1008">
                  <c:v>146.77484397746687</c:v>
                </c:pt>
                <c:pt idx="1009">
                  <c:v>146.80198727053121</c:v>
                </c:pt>
                <c:pt idx="1010">
                  <c:v>146.82913558324563</c:v>
                </c:pt>
                <c:pt idx="1011">
                  <c:v>146.85624868937799</c:v>
                </c:pt>
                <c:pt idx="1012">
                  <c:v>146.88336680214968</c:v>
                </c:pt>
                <c:pt idx="1013">
                  <c:v>146.9104094384486</c:v>
                </c:pt>
                <c:pt idx="1014">
                  <c:v>146.93749730298339</c:v>
                </c:pt>
                <c:pt idx="1015">
                  <c:v>146.96454990522656</c:v>
                </c:pt>
                <c:pt idx="1016">
                  <c:v>146.99168801663373</c:v>
                </c:pt>
                <c:pt idx="1017">
                  <c:v>147.01883113929762</c:v>
                </c:pt>
                <c:pt idx="1018">
                  <c:v>147.04618066980271</c:v>
                </c:pt>
                <c:pt idx="1019">
                  <c:v>147.07357557469462</c:v>
                </c:pt>
                <c:pt idx="1020">
                  <c:v>147.10093528916454</c:v>
                </c:pt>
                <c:pt idx="1021">
                  <c:v>147.12825979166482</c:v>
                </c:pt>
                <c:pt idx="1022">
                  <c:v>147.15566998800958</c:v>
                </c:pt>
                <c:pt idx="1023">
                  <c:v>146.39894897945393</c:v>
                </c:pt>
                <c:pt idx="1024">
                  <c:v>146.83422062691562</c:v>
                </c:pt>
                <c:pt idx="1025">
                  <c:v>146.36423937329209</c:v>
                </c:pt>
                <c:pt idx="1026">
                  <c:v>146.39142703200307</c:v>
                </c:pt>
                <c:pt idx="1027">
                  <c:v>146.41865984815504</c:v>
                </c:pt>
                <c:pt idx="1028">
                  <c:v>146.4458576156556</c:v>
                </c:pt>
                <c:pt idx="1029">
                  <c:v>146.4730604352346</c:v>
                </c:pt>
                <c:pt idx="1030">
                  <c:v>146.50022817822492</c:v>
                </c:pt>
                <c:pt idx="1031">
                  <c:v>146.52748123437095</c:v>
                </c:pt>
                <c:pt idx="1032">
                  <c:v>146.55481964936288</c:v>
                </c:pt>
                <c:pt idx="1033">
                  <c:v>146.58224346903975</c:v>
                </c:pt>
                <c:pt idx="1034">
                  <c:v>146.60979289890818</c:v>
                </c:pt>
                <c:pt idx="1035">
                  <c:v>146.63730733949333</c:v>
                </c:pt>
                <c:pt idx="1036">
                  <c:v>146.66482694374747</c:v>
                </c:pt>
                <c:pt idx="1037">
                  <c:v>146.69247225907279</c:v>
                </c:pt>
                <c:pt idx="1038">
                  <c:v>146.71996202647694</c:v>
                </c:pt>
                <c:pt idx="1039">
                  <c:v>146.74749714263808</c:v>
                </c:pt>
                <c:pt idx="1040">
                  <c:v>146.77499722155468</c:v>
                </c:pt>
                <c:pt idx="1041">
                  <c:v>146.80254266623874</c:v>
                </c:pt>
                <c:pt idx="1042">
                  <c:v>146.83009328041035</c:v>
                </c:pt>
                <c:pt idx="1043">
                  <c:v>146.78668632498955</c:v>
                </c:pt>
                <c:pt idx="1044">
                  <c:v>147.51243159573312</c:v>
                </c:pt>
                <c:pt idx="1045">
                  <c:v>149.70985024182656</c:v>
                </c:pt>
                <c:pt idx="1046">
                  <c:v>149.73790545759789</c:v>
                </c:pt>
                <c:pt idx="1047">
                  <c:v>149.76604797900717</c:v>
                </c:pt>
                <c:pt idx="1048">
                  <c:v>149.79423682146239</c:v>
                </c:pt>
                <c:pt idx="1049">
                  <c:v>149.82243096959837</c:v>
                </c:pt>
                <c:pt idx="1050">
                  <c:v>149.85067147165512</c:v>
                </c:pt>
                <c:pt idx="1051">
                  <c:v>149.87904046178852</c:v>
                </c:pt>
                <c:pt idx="1052">
                  <c:v>149.90741482259921</c:v>
                </c:pt>
                <c:pt idx="1053">
                  <c:v>149.93628740139928</c:v>
                </c:pt>
                <c:pt idx="1054">
                  <c:v>149.96520661957203</c:v>
                </c:pt>
                <c:pt idx="1055">
                  <c:v>149.99417250194651</c:v>
                </c:pt>
                <c:pt idx="1056">
                  <c:v>150.02318507339481</c:v>
                </c:pt>
                <c:pt idx="1057">
                  <c:v>150.05220325658982</c:v>
                </c:pt>
                <c:pt idx="1058">
                  <c:v>150.08122705261698</c:v>
                </c:pt>
                <c:pt idx="1059">
                  <c:v>150.11021534441755</c:v>
                </c:pt>
                <c:pt idx="1060">
                  <c:v>150.13916810924013</c:v>
                </c:pt>
                <c:pt idx="1061">
                  <c:v>150.16816759239549</c:v>
                </c:pt>
                <c:pt idx="1062">
                  <c:v>150.19717267682088</c:v>
                </c:pt>
                <c:pt idx="1063">
                  <c:v>150.22614221368787</c:v>
                </c:pt>
                <c:pt idx="1064">
                  <c:v>149.27585403050597</c:v>
                </c:pt>
                <c:pt idx="1065">
                  <c:v>148.48477717101994</c:v>
                </c:pt>
                <c:pt idx="1066">
                  <c:v>148.46767769365877</c:v>
                </c:pt>
                <c:pt idx="1067">
                  <c:v>148.49647635552375</c:v>
                </c:pt>
                <c:pt idx="1068">
                  <c:v>148.52532128750622</c:v>
                </c:pt>
                <c:pt idx="1069">
                  <c:v>148.55417182251793</c:v>
                </c:pt>
                <c:pt idx="1070">
                  <c:v>148.58310936119352</c:v>
                </c:pt>
                <c:pt idx="1071">
                  <c:v>148.61197112134064</c:v>
                </c:pt>
                <c:pt idx="1072">
                  <c:v>148.64083848778586</c:v>
                </c:pt>
                <c:pt idx="1073">
                  <c:v>148.66971146161814</c:v>
                </c:pt>
                <c:pt idx="1074">
                  <c:v>148.69850858107111</c:v>
                </c:pt>
                <c:pt idx="1075">
                  <c:v>148.72718906053441</c:v>
                </c:pt>
                <c:pt idx="1076">
                  <c:v>148.75599731331957</c:v>
                </c:pt>
                <c:pt idx="1077">
                  <c:v>148.78468888102054</c:v>
                </c:pt>
                <c:pt idx="1078">
                  <c:v>148.81334521972832</c:v>
                </c:pt>
                <c:pt idx="1079">
                  <c:v>148.84196630694592</c:v>
                </c:pt>
                <c:pt idx="1080">
                  <c:v>148.87055212020101</c:v>
                </c:pt>
                <c:pt idx="1081">
                  <c:v>148.89918420995124</c:v>
                </c:pt>
                <c:pt idx="1082">
                  <c:v>148.92778101217894</c:v>
                </c:pt>
                <c:pt idx="1083">
                  <c:v>148.95638330655962</c:v>
                </c:pt>
                <c:pt idx="1084">
                  <c:v>149.25574763686672</c:v>
                </c:pt>
                <c:pt idx="1085">
                  <c:v>149.74731571248469</c:v>
                </c:pt>
                <c:pt idx="1086">
                  <c:v>150.46799892767419</c:v>
                </c:pt>
                <c:pt idx="1087">
                  <c:v>150.49693825239945</c:v>
                </c:pt>
                <c:pt idx="1088">
                  <c:v>150.5259656070651</c:v>
                </c:pt>
                <c:pt idx="1089">
                  <c:v>150.55503980042209</c:v>
                </c:pt>
                <c:pt idx="1090">
                  <c:v>150.58420210539165</c:v>
                </c:pt>
                <c:pt idx="1091">
                  <c:v>150.61337005905975</c:v>
                </c:pt>
                <c:pt idx="1092">
                  <c:v>150.64258492645752</c:v>
                </c:pt>
                <c:pt idx="1093">
                  <c:v>150.67172291685696</c:v>
                </c:pt>
                <c:pt idx="1094">
                  <c:v>150.70094910311045</c:v>
                </c:pt>
                <c:pt idx="1095">
                  <c:v>150.73001580671826</c:v>
                </c:pt>
                <c:pt idx="1096">
                  <c:v>150.75900552482685</c:v>
                </c:pt>
                <c:pt idx="1097">
                  <c:v>150.7880421223293</c:v>
                </c:pt>
                <c:pt idx="1098">
                  <c:v>150.81712562415234</c:v>
                </c:pt>
                <c:pt idx="1099">
                  <c:v>150.84625605526605</c:v>
                </c:pt>
                <c:pt idx="1100">
                  <c:v>150.87535078520108</c:v>
                </c:pt>
                <c:pt idx="1101">
                  <c:v>150.90436845540688</c:v>
                </c:pt>
                <c:pt idx="1102">
                  <c:v>150.93351573753321</c:v>
                </c:pt>
                <c:pt idx="1103">
                  <c:v>150.96271000112517</c:v>
                </c:pt>
                <c:pt idx="1104">
                  <c:v>150.99186855196101</c:v>
                </c:pt>
                <c:pt idx="1105">
                  <c:v>151.02111547006135</c:v>
                </c:pt>
                <c:pt idx="1106">
                  <c:v>152.01615425888065</c:v>
                </c:pt>
                <c:pt idx="1107">
                  <c:v>152.7950209027648</c:v>
                </c:pt>
                <c:pt idx="1108">
                  <c:v>152.37161807404124</c:v>
                </c:pt>
                <c:pt idx="1109">
                  <c:v>152.40079828254363</c:v>
                </c:pt>
                <c:pt idx="1110">
                  <c:v>152.43006758654255</c:v>
                </c:pt>
                <c:pt idx="1111">
                  <c:v>152.45942603517636</c:v>
                </c:pt>
                <c:pt idx="1112">
                  <c:v>152.48874836862203</c:v>
                </c:pt>
                <c:pt idx="1113">
                  <c:v>152.51811811933521</c:v>
                </c:pt>
                <c:pt idx="1114">
                  <c:v>152.54740995517128</c:v>
                </c:pt>
                <c:pt idx="1115">
                  <c:v>152.57679100426677</c:v>
                </c:pt>
                <c:pt idx="1116">
                  <c:v>152.6062613159539</c:v>
                </c:pt>
                <c:pt idx="1117">
                  <c:v>152.63573731985193</c:v>
                </c:pt>
                <c:pt idx="1118">
                  <c:v>152.66534447109098</c:v>
                </c:pt>
                <c:pt idx="1119">
                  <c:v>152.69483188694088</c:v>
                </c:pt>
                <c:pt idx="1120">
                  <c:v>152.7242831641048</c:v>
                </c:pt>
                <c:pt idx="1121">
                  <c:v>152.75378196400362</c:v>
                </c:pt>
                <c:pt idx="1122">
                  <c:v>152.78328646161586</c:v>
                </c:pt>
                <c:pt idx="1123">
                  <c:v>152.81275479960735</c:v>
                </c:pt>
                <c:pt idx="1124">
                  <c:v>152.84218695484685</c:v>
                </c:pt>
                <c:pt idx="1125">
                  <c:v>152.87162477880008</c:v>
                </c:pt>
                <c:pt idx="1126">
                  <c:v>152.90106827255886</c:v>
                </c:pt>
                <c:pt idx="1127">
                  <c:v>154.20990120941596</c:v>
                </c:pt>
                <c:pt idx="1128">
                  <c:v>155.25065505636405</c:v>
                </c:pt>
                <c:pt idx="1129">
                  <c:v>156.87016494020796</c:v>
                </c:pt>
                <c:pt idx="1130">
                  <c:v>156.90037856375673</c:v>
                </c:pt>
                <c:pt idx="1131">
                  <c:v>156.93055502012709</c:v>
                </c:pt>
                <c:pt idx="1132">
                  <c:v>156.96073728029808</c:v>
                </c:pt>
                <c:pt idx="1133">
                  <c:v>156.9909683483277</c:v>
                </c:pt>
                <c:pt idx="1134">
                  <c:v>157.02120523894385</c:v>
                </c:pt>
                <c:pt idx="1135">
                  <c:v>157.05144795326797</c:v>
                </c:pt>
                <c:pt idx="1136">
                  <c:v>157.08169649242171</c:v>
                </c:pt>
                <c:pt idx="1137">
                  <c:v>157.11186478536447</c:v>
                </c:pt>
                <c:pt idx="1138">
                  <c:v>157.14208191661908</c:v>
                </c:pt>
                <c:pt idx="1139">
                  <c:v>157.17234791212249</c:v>
                </c:pt>
                <c:pt idx="1140">
                  <c:v>157.20257667602229</c:v>
                </c:pt>
                <c:pt idx="1141">
                  <c:v>157.23285432298209</c:v>
                </c:pt>
                <c:pt idx="1142">
                  <c:v>157.2630947240053</c:v>
                </c:pt>
                <c:pt idx="1143">
                  <c:v>157.29342711268632</c:v>
                </c:pt>
                <c:pt idx="1144">
                  <c:v>157.32372225768913</c:v>
                </c:pt>
                <c:pt idx="1145">
                  <c:v>157.35398013523019</c:v>
                </c:pt>
                <c:pt idx="1146">
                  <c:v>157.38424383223153</c:v>
                </c:pt>
                <c:pt idx="1147">
                  <c:v>157.41455646878333</c:v>
                </c:pt>
                <c:pt idx="1148">
                  <c:v>157.87181060915452</c:v>
                </c:pt>
                <c:pt idx="1149">
                  <c:v>157.82243812427669</c:v>
                </c:pt>
                <c:pt idx="1150">
                  <c:v>157.93335232257425</c:v>
                </c:pt>
                <c:pt idx="1151">
                  <c:v>157.9637274495141</c:v>
                </c:pt>
                <c:pt idx="1152">
                  <c:v>157.99415169619823</c:v>
                </c:pt>
                <c:pt idx="1153">
                  <c:v>158.02453851660664</c:v>
                </c:pt>
                <c:pt idx="1154">
                  <c:v>158.05501777006299</c:v>
                </c:pt>
                <c:pt idx="1155">
                  <c:v>158.08545959951297</c:v>
                </c:pt>
                <c:pt idx="1156">
                  <c:v>158.11590729214271</c:v>
                </c:pt>
                <c:pt idx="1157">
                  <c:v>158.14636084908145</c:v>
                </c:pt>
                <c:pt idx="1158">
                  <c:v>158.17682027145869</c:v>
                </c:pt>
                <c:pt idx="1159">
                  <c:v>158.20732889651927</c:v>
                </c:pt>
                <c:pt idx="1160">
                  <c:v>158.23784340598314</c:v>
                </c:pt>
                <c:pt idx="1161">
                  <c:v>158.26832044815148</c:v>
                </c:pt>
                <c:pt idx="1162">
                  <c:v>158.29880336028165</c:v>
                </c:pt>
                <c:pt idx="1163">
                  <c:v>158.3292921435042</c:v>
                </c:pt>
                <c:pt idx="1164">
                  <c:v>158.35974342106167</c:v>
                </c:pt>
                <c:pt idx="1165">
                  <c:v>158.39028732773792</c:v>
                </c:pt>
                <c:pt idx="1166">
                  <c:v>158.42083712562248</c:v>
                </c:pt>
                <c:pt idx="1167">
                  <c:v>158.45139281585165</c:v>
                </c:pt>
                <c:pt idx="1168">
                  <c:v>158.48195439956189</c:v>
                </c:pt>
                <c:pt idx="1169">
                  <c:v>158.51247845817639</c:v>
                </c:pt>
                <c:pt idx="1170">
                  <c:v>158.54305182388447</c:v>
                </c:pt>
                <c:pt idx="1171">
                  <c:v>158.36647587767209</c:v>
                </c:pt>
                <c:pt idx="1172">
                  <c:v>159.42654210322843</c:v>
                </c:pt>
                <c:pt idx="1173">
                  <c:v>159.49740119871606</c:v>
                </c:pt>
                <c:pt idx="1174">
                  <c:v>159.52812083516613</c:v>
                </c:pt>
                <c:pt idx="1175">
                  <c:v>159.55889009463681</c:v>
                </c:pt>
                <c:pt idx="1176">
                  <c:v>159.58966528878108</c:v>
                </c:pt>
                <c:pt idx="1177">
                  <c:v>159.62044641874363</c:v>
                </c:pt>
                <c:pt idx="1178">
                  <c:v>159.65127721729849</c:v>
                </c:pt>
                <c:pt idx="1179">
                  <c:v>159.68215771091914</c:v>
                </c:pt>
                <c:pt idx="1180">
                  <c:v>159.71300042905236</c:v>
                </c:pt>
                <c:pt idx="1181">
                  <c:v>159.7438491044777</c:v>
                </c:pt>
                <c:pt idx="1182">
                  <c:v>159.7746599729077</c:v>
                </c:pt>
                <c:pt idx="1183">
                  <c:v>159.80552055791617</c:v>
                </c:pt>
                <c:pt idx="1184">
                  <c:v>159.83643088600215</c:v>
                </c:pt>
                <c:pt idx="1185">
                  <c:v>159.86743477451375</c:v>
                </c:pt>
                <c:pt idx="1186">
                  <c:v>159.8984446769303</c:v>
                </c:pt>
                <c:pt idx="1187">
                  <c:v>159.92941678662524</c:v>
                </c:pt>
                <c:pt idx="1188">
                  <c:v>159.96052634441114</c:v>
                </c:pt>
                <c:pt idx="1189">
                  <c:v>159.99168577844702</c:v>
                </c:pt>
                <c:pt idx="1190">
                  <c:v>160.02280744883132</c:v>
                </c:pt>
                <c:pt idx="1191">
                  <c:v>160.0541105404802</c:v>
                </c:pt>
                <c:pt idx="1192">
                  <c:v>160.08550745641088</c:v>
                </c:pt>
                <c:pt idx="1193">
                  <c:v>160.8988085544961</c:v>
                </c:pt>
                <c:pt idx="1194">
                  <c:v>160.68036026661628</c:v>
                </c:pt>
                <c:pt idx="1195">
                  <c:v>161.05588198839979</c:v>
                </c:pt>
                <c:pt idx="1196">
                  <c:v>161.08774016560406</c:v>
                </c:pt>
                <c:pt idx="1197">
                  <c:v>161.1195605109902</c:v>
                </c:pt>
                <c:pt idx="1198">
                  <c:v>161.15143128432962</c:v>
                </c:pt>
                <c:pt idx="1199">
                  <c:v>161.18326421089293</c:v>
                </c:pt>
                <c:pt idx="1200">
                  <c:v>161.21519174514623</c:v>
                </c:pt>
                <c:pt idx="1201">
                  <c:v>161.24712560367547</c:v>
                </c:pt>
                <c:pt idx="1202">
                  <c:v>161.2790657877334</c:v>
                </c:pt>
                <c:pt idx="1203">
                  <c:v>161.3110564846184</c:v>
                </c:pt>
                <c:pt idx="1204">
                  <c:v>161.34314191667536</c:v>
                </c:pt>
                <c:pt idx="1205">
                  <c:v>161.37523373065662</c:v>
                </c:pt>
                <c:pt idx="1206">
                  <c:v>161.40746456500992</c:v>
                </c:pt>
                <c:pt idx="1207">
                  <c:v>161.43970183669973</c:v>
                </c:pt>
                <c:pt idx="1208">
                  <c:v>161.47194554701176</c:v>
                </c:pt>
                <c:pt idx="1209">
                  <c:v>161.50437265278873</c:v>
                </c:pt>
                <c:pt idx="1210">
                  <c:v>161.53680627063929</c:v>
                </c:pt>
                <c:pt idx="1211">
                  <c:v>161.56924640187117</c:v>
                </c:pt>
                <c:pt idx="1212">
                  <c:v>161.60173731333938</c:v>
                </c:pt>
                <c:pt idx="1213">
                  <c:v>161.24029112583122</c:v>
                </c:pt>
                <c:pt idx="1214">
                  <c:v>160.44314991566321</c:v>
                </c:pt>
                <c:pt idx="1215">
                  <c:v>161.53869965959075</c:v>
                </c:pt>
                <c:pt idx="1216">
                  <c:v>161.57127294259061</c:v>
                </c:pt>
                <c:pt idx="1217">
                  <c:v>161.60416265650741</c:v>
                </c:pt>
                <c:pt idx="1218">
                  <c:v>161.63701479039537</c:v>
                </c:pt>
                <c:pt idx="1219">
                  <c:v>161.66987360271713</c:v>
                </c:pt>
                <c:pt idx="1220">
                  <c:v>161.7026948017143</c:v>
                </c:pt>
                <c:pt idx="1221">
                  <c:v>161.73556696597259</c:v>
                </c:pt>
                <c:pt idx="1222">
                  <c:v>161.76857874607933</c:v>
                </c:pt>
                <c:pt idx="1223">
                  <c:v>161.80164158436551</c:v>
                </c:pt>
                <c:pt idx="1224">
                  <c:v>161.83515447232108</c:v>
                </c:pt>
                <c:pt idx="1225">
                  <c:v>161.8685856247792</c:v>
                </c:pt>
                <c:pt idx="1226">
                  <c:v>161.90202368328909</c:v>
                </c:pt>
                <c:pt idx="1227">
                  <c:v>161.93564607615264</c:v>
                </c:pt>
                <c:pt idx="1228">
                  <c:v>161.9693198173504</c:v>
                </c:pt>
                <c:pt idx="1229">
                  <c:v>162.00282306021671</c:v>
                </c:pt>
                <c:pt idx="1230">
                  <c:v>162.03655515488128</c:v>
                </c:pt>
                <c:pt idx="1231">
                  <c:v>162.07033866679166</c:v>
                </c:pt>
                <c:pt idx="1232">
                  <c:v>162.1041736251654</c:v>
                </c:pt>
                <c:pt idx="1233">
                  <c:v>162.13806005926841</c:v>
                </c:pt>
                <c:pt idx="1234">
                  <c:v>162.17204241980136</c:v>
                </c:pt>
                <c:pt idx="1235">
                  <c:v>161.49790016845489</c:v>
                </c:pt>
                <c:pt idx="1236">
                  <c:v>161.10666343977294</c:v>
                </c:pt>
                <c:pt idx="1237">
                  <c:v>161.8532815601541</c:v>
                </c:pt>
                <c:pt idx="1238">
                  <c:v>161.88729292096414</c:v>
                </c:pt>
                <c:pt idx="1239">
                  <c:v>161.92140013418503</c:v>
                </c:pt>
                <c:pt idx="1240">
                  <c:v>161.95542580922694</c:v>
                </c:pt>
                <c:pt idx="1241">
                  <c:v>161.98954737702073</c:v>
                </c:pt>
                <c:pt idx="1242">
                  <c:v>162.02358737231887</c:v>
                </c:pt>
                <c:pt idx="1243">
                  <c:v>162.05741257055936</c:v>
                </c:pt>
                <c:pt idx="1244">
                  <c:v>162.0913336289714</c:v>
                </c:pt>
                <c:pt idx="1245">
                  <c:v>162.12521737898754</c:v>
                </c:pt>
                <c:pt idx="1246">
                  <c:v>162.15906379423217</c:v>
                </c:pt>
                <c:pt idx="1247">
                  <c:v>162.1931838383401</c:v>
                </c:pt>
                <c:pt idx="1248">
                  <c:v>162.22713331572436</c:v>
                </c:pt>
                <c:pt idx="1249">
                  <c:v>162.26113434503571</c:v>
                </c:pt>
                <c:pt idx="1250">
                  <c:v>162.29505359037961</c:v>
                </c:pt>
                <c:pt idx="1251">
                  <c:v>162.32902439063798</c:v>
                </c:pt>
                <c:pt idx="1252">
                  <c:v>162.36304677520204</c:v>
                </c:pt>
                <c:pt idx="1253">
                  <c:v>162.39707629048505</c:v>
                </c:pt>
                <c:pt idx="1254">
                  <c:v>162.43115743033121</c:v>
                </c:pt>
                <c:pt idx="1255">
                  <c:v>163.829933686983</c:v>
                </c:pt>
                <c:pt idx="1256">
                  <c:v>164.44788201364088</c:v>
                </c:pt>
                <c:pt idx="1257">
                  <c:v>165.08729943018275</c:v>
                </c:pt>
                <c:pt idx="1258">
                  <c:v>165.12199037776165</c:v>
                </c:pt>
                <c:pt idx="1259">
                  <c:v>165.15668861519174</c:v>
                </c:pt>
                <c:pt idx="1260">
                  <c:v>165.191348895597</c:v>
                </c:pt>
                <c:pt idx="1261">
                  <c:v>165.22601644991317</c:v>
                </c:pt>
                <c:pt idx="1262">
                  <c:v>165.26069127966679</c:v>
                </c:pt>
                <c:pt idx="1263">
                  <c:v>165.2954186632864</c:v>
                </c:pt>
                <c:pt idx="1264">
                  <c:v>165.33010805799765</c:v>
                </c:pt>
                <c:pt idx="1265">
                  <c:v>165.36489532456986</c:v>
                </c:pt>
                <c:pt idx="1266">
                  <c:v>165.39968991076418</c:v>
                </c:pt>
                <c:pt idx="1267">
                  <c:v>165.43444650313722</c:v>
                </c:pt>
                <c:pt idx="1268">
                  <c:v>165.46921039915586</c:v>
                </c:pt>
                <c:pt idx="1269">
                  <c:v>165.5038909322943</c:v>
                </c:pt>
                <c:pt idx="1270">
                  <c:v>165.53844270349717</c:v>
                </c:pt>
                <c:pt idx="1271">
                  <c:v>165.57286562897991</c:v>
                </c:pt>
                <c:pt idx="1272">
                  <c:v>165.60734107497387</c:v>
                </c:pt>
                <c:pt idx="1273">
                  <c:v>165.64173295566835</c:v>
                </c:pt>
                <c:pt idx="1274">
                  <c:v>165.6761773598638</c:v>
                </c:pt>
                <c:pt idx="1275">
                  <c:v>166.31758960051948</c:v>
                </c:pt>
                <c:pt idx="1276">
                  <c:v>166.34645908364192</c:v>
                </c:pt>
                <c:pt idx="1277">
                  <c:v>166.79238109631112</c:v>
                </c:pt>
                <c:pt idx="1278">
                  <c:v>166.82674489647121</c:v>
                </c:pt>
                <c:pt idx="1279">
                  <c:v>166.86139001226067</c:v>
                </c:pt>
                <c:pt idx="1280">
                  <c:v>166.89585946104677</c:v>
                </c:pt>
                <c:pt idx="1281">
                  <c:v>166.93051892994305</c:v>
                </c:pt>
                <c:pt idx="1282">
                  <c:v>166.96504839344772</c:v>
                </c:pt>
                <c:pt idx="1283">
                  <c:v>166.99981371859263</c:v>
                </c:pt>
                <c:pt idx="1284">
                  <c:v>167.03426600892965</c:v>
                </c:pt>
                <c:pt idx="1285">
                  <c:v>167.06881693244657</c:v>
                </c:pt>
                <c:pt idx="1286">
                  <c:v>167.10323768596248</c:v>
                </c:pt>
                <c:pt idx="1287">
                  <c:v>167.13766553109667</c:v>
                </c:pt>
                <c:pt idx="1288">
                  <c:v>167.17205467816896</c:v>
                </c:pt>
                <c:pt idx="1289">
                  <c:v>167.20645090092603</c:v>
                </c:pt>
                <c:pt idx="1290">
                  <c:v>167.24090001081026</c:v>
                </c:pt>
                <c:pt idx="1291">
                  <c:v>167.275218759881</c:v>
                </c:pt>
                <c:pt idx="1292">
                  <c:v>167.30954455134707</c:v>
                </c:pt>
                <c:pt idx="1293">
                  <c:v>167.343923224885</c:v>
                </c:pt>
                <c:pt idx="1294">
                  <c:v>166.5255172345465</c:v>
                </c:pt>
                <c:pt idx="1295">
                  <c:v>166.09259917022618</c:v>
                </c:pt>
                <c:pt idx="1296">
                  <c:v>167.85112773382878</c:v>
                </c:pt>
                <c:pt idx="1297">
                  <c:v>167.88557170497197</c:v>
                </c:pt>
                <c:pt idx="1298">
                  <c:v>167.92011473630086</c:v>
                </c:pt>
                <c:pt idx="1299">
                  <c:v>167.95466487497674</c:v>
                </c:pt>
                <c:pt idx="1300">
                  <c:v>167.98913009250865</c:v>
                </c:pt>
                <c:pt idx="1301">
                  <c:v>168.02374045574962</c:v>
                </c:pt>
                <c:pt idx="1302">
                  <c:v>168.05831191577215</c:v>
                </c:pt>
                <c:pt idx="1303">
                  <c:v>168.09298257573724</c:v>
                </c:pt>
                <c:pt idx="1304">
                  <c:v>168.12761433543503</c:v>
                </c:pt>
                <c:pt idx="1305">
                  <c:v>168.16229929258424</c:v>
                </c:pt>
                <c:pt idx="1306">
                  <c:v>168.19703747715045</c:v>
                </c:pt>
                <c:pt idx="1307">
                  <c:v>168.23141418672796</c:v>
                </c:pt>
                <c:pt idx="1308">
                  <c:v>168.26598228553345</c:v>
                </c:pt>
                <c:pt idx="1309">
                  <c:v>168.30046528683471</c:v>
                </c:pt>
                <c:pt idx="1310">
                  <c:v>168.33500146450592</c:v>
                </c:pt>
                <c:pt idx="1311">
                  <c:v>168.36949861001153</c:v>
                </c:pt>
                <c:pt idx="1312">
                  <c:v>168.40400282506914</c:v>
                </c:pt>
                <c:pt idx="1313">
                  <c:v>168.43842183496162</c:v>
                </c:pt>
                <c:pt idx="1314">
                  <c:v>168.47289402704672</c:v>
                </c:pt>
                <c:pt idx="1315">
                  <c:v>168.50723480325388</c:v>
                </c:pt>
                <c:pt idx="1316">
                  <c:v>168.54158257933435</c:v>
                </c:pt>
                <c:pt idx="1317">
                  <c:v>168.98965705785534</c:v>
                </c:pt>
                <c:pt idx="1318">
                  <c:v>169.34446155425206</c:v>
                </c:pt>
                <c:pt idx="1319">
                  <c:v>169.68142912435192</c:v>
                </c:pt>
                <c:pt idx="1320">
                  <c:v>169.71615570724393</c:v>
                </c:pt>
                <c:pt idx="1321">
                  <c:v>169.75084289961589</c:v>
                </c:pt>
                <c:pt idx="1322">
                  <c:v>169.78558368856</c:v>
                </c:pt>
                <c:pt idx="1323">
                  <c:v>169.8203315874683</c:v>
                </c:pt>
                <c:pt idx="1324">
                  <c:v>169.85504007167771</c:v>
                </c:pt>
                <c:pt idx="1325">
                  <c:v>169.88961604284847</c:v>
                </c:pt>
                <c:pt idx="1326">
                  <c:v>169.92424559746107</c:v>
                </c:pt>
                <c:pt idx="1327">
                  <c:v>169.95897531998591</c:v>
                </c:pt>
                <c:pt idx="1328">
                  <c:v>169.99380526890079</c:v>
                </c:pt>
                <c:pt idx="1329">
                  <c:v>170.02845606098847</c:v>
                </c:pt>
                <c:pt idx="1330">
                  <c:v>170.06320708241904</c:v>
                </c:pt>
                <c:pt idx="1331">
                  <c:v>170.09805839170608</c:v>
                </c:pt>
                <c:pt idx="1332">
                  <c:v>170.13282363870889</c:v>
                </c:pt>
                <c:pt idx="1333">
                  <c:v>170.1676892146217</c:v>
                </c:pt>
                <c:pt idx="1334">
                  <c:v>172.4592469960192</c:v>
                </c:pt>
                <c:pt idx="1335">
                  <c:v>173.25951062071437</c:v>
                </c:pt>
                <c:pt idx="1336">
                  <c:v>174.04973095021035</c:v>
                </c:pt>
                <c:pt idx="1337">
                  <c:v>174.08535153898288</c:v>
                </c:pt>
                <c:pt idx="1338">
                  <c:v>174.12112250162787</c:v>
                </c:pt>
                <c:pt idx="1339">
                  <c:v>174.15675770121928</c:v>
                </c:pt>
                <c:pt idx="1340">
                  <c:v>174.19259105054357</c:v>
                </c:pt>
                <c:pt idx="1341">
                  <c:v>174.22838404870464</c:v>
                </c:pt>
                <c:pt idx="1342">
                  <c:v>174.26418440159134</c:v>
                </c:pt>
                <c:pt idx="1343">
                  <c:v>174.29999211071495</c:v>
                </c:pt>
                <c:pt idx="1344">
                  <c:v>174.33580717758701</c:v>
                </c:pt>
                <c:pt idx="1345">
                  <c:v>174.37162960371938</c:v>
                </c:pt>
                <c:pt idx="1346">
                  <c:v>174.40745939062424</c:v>
                </c:pt>
                <c:pt idx="1347">
                  <c:v>174.44329653981407</c:v>
                </c:pt>
                <c:pt idx="1348">
                  <c:v>174.47904546743374</c:v>
                </c:pt>
                <c:pt idx="1349">
                  <c:v>174.51484952361324</c:v>
                </c:pt>
                <c:pt idx="1350">
                  <c:v>174.55066092698124</c:v>
                </c:pt>
                <c:pt idx="1351">
                  <c:v>174.58643185694655</c:v>
                </c:pt>
                <c:pt idx="1352">
                  <c:v>174.62225794940159</c:v>
                </c:pt>
                <c:pt idx="1353">
                  <c:v>174.65804355185259</c:v>
                </c:pt>
                <c:pt idx="1354">
                  <c:v>174.69388433941981</c:v>
                </c:pt>
                <c:pt idx="1355">
                  <c:v>174.72963675903665</c:v>
                </c:pt>
                <c:pt idx="1356">
                  <c:v>174.7654443667889</c:v>
                </c:pt>
                <c:pt idx="1357">
                  <c:v>176.04643866910192</c:v>
                </c:pt>
                <c:pt idx="1358">
                  <c:v>175.61525173791316</c:v>
                </c:pt>
                <c:pt idx="1359">
                  <c:v>175.44766671019818</c:v>
                </c:pt>
                <c:pt idx="1360">
                  <c:v>175.48357339705638</c:v>
                </c:pt>
                <c:pt idx="1361">
                  <c:v>175.51953551017994</c:v>
                </c:pt>
                <c:pt idx="1362">
                  <c:v>175.55550499307353</c:v>
                </c:pt>
                <c:pt idx="1363">
                  <c:v>175.59148184724745</c:v>
                </c:pt>
                <c:pt idx="1364">
                  <c:v>175.62741796695698</c:v>
                </c:pt>
                <c:pt idx="1365">
                  <c:v>175.663409558365</c:v>
                </c:pt>
                <c:pt idx="1366">
                  <c:v>175.69940852558409</c:v>
                </c:pt>
                <c:pt idx="1367">
                  <c:v>175.7353667333015</c:v>
                </c:pt>
                <c:pt idx="1368">
                  <c:v>175.77123600678541</c:v>
                </c:pt>
                <c:pt idx="1369">
                  <c:v>175.80725707104105</c:v>
                </c:pt>
                <c:pt idx="1370">
                  <c:v>175.84333368351949</c:v>
                </c:pt>
                <c:pt idx="1371">
                  <c:v>175.87936952286066</c:v>
                </c:pt>
                <c:pt idx="1372">
                  <c:v>175.91546093320935</c:v>
                </c:pt>
                <c:pt idx="1373">
                  <c:v>175.9515597497132</c:v>
                </c:pt>
                <c:pt idx="1374">
                  <c:v>175.9876177679852</c:v>
                </c:pt>
                <c:pt idx="1375">
                  <c:v>176.0236349598955</c:v>
                </c:pt>
                <c:pt idx="1376">
                  <c:v>176.05975597430236</c:v>
                </c:pt>
                <c:pt idx="1377">
                  <c:v>176.0957879298401</c:v>
                </c:pt>
                <c:pt idx="1378">
                  <c:v>174.17991083204714</c:v>
                </c:pt>
                <c:pt idx="1379">
                  <c:v>174.5464687010265</c:v>
                </c:pt>
                <c:pt idx="1380">
                  <c:v>174.74225672783254</c:v>
                </c:pt>
                <c:pt idx="1381">
                  <c:v>174.77801904722313</c:v>
                </c:pt>
                <c:pt idx="1382">
                  <c:v>174.81388445441939</c:v>
                </c:pt>
                <c:pt idx="1383">
                  <c:v>174.84956564453407</c:v>
                </c:pt>
                <c:pt idx="1384">
                  <c:v>174.88539782949354</c:v>
                </c:pt>
                <c:pt idx="1385">
                  <c:v>174.92114152998144</c:v>
                </c:pt>
                <c:pt idx="1386">
                  <c:v>174.95679668869332</c:v>
                </c:pt>
                <c:pt idx="1387">
                  <c:v>174.99255498193435</c:v>
                </c:pt>
                <c:pt idx="1388">
                  <c:v>175.02836852674844</c:v>
                </c:pt>
                <c:pt idx="1389">
                  <c:v>175.06418940107432</c:v>
                </c:pt>
                <c:pt idx="1390">
                  <c:v>175.10006556920362</c:v>
                </c:pt>
                <c:pt idx="1391">
                  <c:v>175.13580517162802</c:v>
                </c:pt>
                <c:pt idx="1392">
                  <c:v>175.17203189297172</c:v>
                </c:pt>
                <c:pt idx="1393">
                  <c:v>175.20812213077539</c:v>
                </c:pt>
                <c:pt idx="1394">
                  <c:v>175.24407579748114</c:v>
                </c:pt>
                <c:pt idx="1395">
                  <c:v>175.2800368420763</c:v>
                </c:pt>
                <c:pt idx="1396">
                  <c:v>175.31610130993067</c:v>
                </c:pt>
                <c:pt idx="1397">
                  <c:v>175.3521251663642</c:v>
                </c:pt>
                <c:pt idx="1398">
                  <c:v>175.38820446663817</c:v>
                </c:pt>
                <c:pt idx="1399">
                  <c:v>175.99722960039759</c:v>
                </c:pt>
                <c:pt idx="1400">
                  <c:v>175.67954319775373</c:v>
                </c:pt>
                <c:pt idx="1401">
                  <c:v>177.01524233026399</c:v>
                </c:pt>
                <c:pt idx="1402">
                  <c:v>177.05151833061004</c:v>
                </c:pt>
                <c:pt idx="1403">
                  <c:v>177.08785027231679</c:v>
                </c:pt>
                <c:pt idx="1404">
                  <c:v>177.12409263509852</c:v>
                </c:pt>
                <c:pt idx="1405">
                  <c:v>177.16034241515285</c:v>
                </c:pt>
                <c:pt idx="1406">
                  <c:v>177.19659961399779</c:v>
                </c:pt>
                <c:pt idx="1407">
                  <c:v>177.23281568613808</c:v>
                </c:pt>
                <c:pt idx="1408">
                  <c:v>177.26913627411977</c:v>
                </c:pt>
                <c:pt idx="1409">
                  <c:v>177.30541573844764</c:v>
                </c:pt>
                <c:pt idx="1410">
                  <c:v>177.34175120446747</c:v>
                </c:pt>
                <c:pt idx="1411">
                  <c:v>177.37814270355025</c:v>
                </c:pt>
                <c:pt idx="1412">
                  <c:v>177.41463886387092</c:v>
                </c:pt>
                <c:pt idx="1413">
                  <c:v>177.45119114015191</c:v>
                </c:pt>
                <c:pt idx="1414">
                  <c:v>177.48770233043857</c:v>
                </c:pt>
                <c:pt idx="1415">
                  <c:v>177.52412377949213</c:v>
                </c:pt>
                <c:pt idx="1416">
                  <c:v>177.56064997591909</c:v>
                </c:pt>
                <c:pt idx="1417">
                  <c:v>177.59718368773605</c:v>
                </c:pt>
                <c:pt idx="1418">
                  <c:v>177.63372491648934</c:v>
                </c:pt>
                <c:pt idx="1419">
                  <c:v>177.67022499695162</c:v>
                </c:pt>
                <c:pt idx="1420">
                  <c:v>177.7066352238825</c:v>
                </c:pt>
                <c:pt idx="1421">
                  <c:v>177.74305291241606</c:v>
                </c:pt>
                <c:pt idx="1422">
                  <c:v>179.0696520708303</c:v>
                </c:pt>
                <c:pt idx="1423">
                  <c:v>179.13314432207392</c:v>
                </c:pt>
                <c:pt idx="1424">
                  <c:v>179.76858734988505</c:v>
                </c:pt>
                <c:pt idx="1425">
                  <c:v>179.80547684904261</c:v>
                </c:pt>
                <c:pt idx="1426">
                  <c:v>179.84252170345093</c:v>
                </c:pt>
                <c:pt idx="1427">
                  <c:v>179.8795741901142</c:v>
                </c:pt>
                <c:pt idx="1428">
                  <c:v>179.91653574645463</c:v>
                </c:pt>
                <c:pt idx="1429">
                  <c:v>179.95355418983698</c:v>
                </c:pt>
                <c:pt idx="1430">
                  <c:v>179.9905309475472</c:v>
                </c:pt>
                <c:pt idx="1431">
                  <c:v>180.02746599074715</c:v>
                </c:pt>
                <c:pt idx="1432">
                  <c:v>180.06445793581372</c:v>
                </c:pt>
                <c:pt idx="1433">
                  <c:v>180.10130948378028</c:v>
                </c:pt>
                <c:pt idx="1434">
                  <c:v>180.13856331628992</c:v>
                </c:pt>
                <c:pt idx="1435">
                  <c:v>180.17641709110188</c:v>
                </c:pt>
                <c:pt idx="1436">
                  <c:v>180.21393327657836</c:v>
                </c:pt>
                <c:pt idx="1437">
                  <c:v>180.25130915260314</c:v>
                </c:pt>
                <c:pt idx="1438">
                  <c:v>180.28884093204312</c:v>
                </c:pt>
                <c:pt idx="1439">
                  <c:v>180.32633113211639</c:v>
                </c:pt>
                <c:pt idx="1440">
                  <c:v>180.36363151019987</c:v>
                </c:pt>
                <c:pt idx="1441">
                  <c:v>180.40103843322817</c:v>
                </c:pt>
                <c:pt idx="1442">
                  <c:v>180.43874966400202</c:v>
                </c:pt>
                <c:pt idx="1443">
                  <c:v>182.78278204100658</c:v>
                </c:pt>
                <c:pt idx="1444">
                  <c:v>183.42416713653748</c:v>
                </c:pt>
                <c:pt idx="1445">
                  <c:v>184.1979554224641</c:v>
                </c:pt>
                <c:pt idx="1446">
                  <c:v>184.23666222569946</c:v>
                </c:pt>
                <c:pt idx="1447">
                  <c:v>184.27522573527219</c:v>
                </c:pt>
                <c:pt idx="1448">
                  <c:v>184.31384780313175</c:v>
                </c:pt>
                <c:pt idx="1449">
                  <c:v>184.3525284626981</c:v>
                </c:pt>
                <c:pt idx="1450">
                  <c:v>184.39121723990425</c:v>
                </c:pt>
                <c:pt idx="1451">
                  <c:v>184.42996465459549</c:v>
                </c:pt>
                <c:pt idx="1452">
                  <c:v>184.46841703900705</c:v>
                </c:pt>
                <c:pt idx="1453">
                  <c:v>184.50713013693908</c:v>
                </c:pt>
                <c:pt idx="1454">
                  <c:v>184.54580080941983</c:v>
                </c:pt>
                <c:pt idx="1455">
                  <c:v>184.58453014734312</c:v>
                </c:pt>
                <c:pt idx="1456">
                  <c:v>184.62321704201781</c:v>
                </c:pt>
                <c:pt idx="1457">
                  <c:v>184.66206379015156</c:v>
                </c:pt>
                <c:pt idx="1458">
                  <c:v>184.70132345083681</c:v>
                </c:pt>
                <c:pt idx="1459">
                  <c:v>184.74069266443809</c:v>
                </c:pt>
                <c:pt idx="1460">
                  <c:v>184.77991842794901</c:v>
                </c:pt>
                <c:pt idx="1461">
                  <c:v>184.81895002167721</c:v>
                </c:pt>
                <c:pt idx="1462">
                  <c:v>184.85809113081876</c:v>
                </c:pt>
                <c:pt idx="1463">
                  <c:v>184.89632890035404</c:v>
                </c:pt>
                <c:pt idx="1464">
                  <c:v>185.60651750062368</c:v>
                </c:pt>
                <c:pt idx="1465">
                  <c:v>187.35121715965235</c:v>
                </c:pt>
                <c:pt idx="1466">
                  <c:v>188.82581485187751</c:v>
                </c:pt>
                <c:pt idx="1467">
                  <c:v>188.86492507544682</c:v>
                </c:pt>
                <c:pt idx="1468">
                  <c:v>188.90414688728441</c:v>
                </c:pt>
                <c:pt idx="1469">
                  <c:v>188.94332508980324</c:v>
                </c:pt>
                <c:pt idx="1470">
                  <c:v>188.98271847895211</c:v>
                </c:pt>
                <c:pt idx="1471">
                  <c:v>189.0221200813528</c:v>
                </c:pt>
                <c:pt idx="1472">
                  <c:v>189.06147811183547</c:v>
                </c:pt>
                <c:pt idx="1473">
                  <c:v>189.10068894441923</c:v>
                </c:pt>
                <c:pt idx="1474">
                  <c:v>189.14006333444601</c:v>
                </c:pt>
                <c:pt idx="1475">
                  <c:v>189.1794459229759</c:v>
                </c:pt>
                <c:pt idx="1476">
                  <c:v>189.21894037168641</c:v>
                </c:pt>
                <c:pt idx="1477">
                  <c:v>189.25833938392819</c:v>
                </c:pt>
                <c:pt idx="1478">
                  <c:v>189.29795400619923</c:v>
                </c:pt>
                <c:pt idx="1479">
                  <c:v>189.33742133304821</c:v>
                </c:pt>
                <c:pt idx="1480">
                  <c:v>189.37700063509672</c:v>
                </c:pt>
                <c:pt idx="1481">
                  <c:v>189.41664009495568</c:v>
                </c:pt>
                <c:pt idx="1482">
                  <c:v>189.45618406201115</c:v>
                </c:pt>
                <c:pt idx="1483">
                  <c:v>189.49578819035068</c:v>
                </c:pt>
                <c:pt idx="1484">
                  <c:v>189.5354005975806</c:v>
                </c:pt>
                <c:pt idx="1485">
                  <c:v>189.57481357540351</c:v>
                </c:pt>
                <c:pt idx="1486">
                  <c:v>189.61686298459546</c:v>
                </c:pt>
                <c:pt idx="1487">
                  <c:v>190.04384914479087</c:v>
                </c:pt>
                <c:pt idx="1488">
                  <c:v>191.15477846768846</c:v>
                </c:pt>
                <c:pt idx="1489">
                  <c:v>191.19463292971966</c:v>
                </c:pt>
                <c:pt idx="1490">
                  <c:v>191.23454808322447</c:v>
                </c:pt>
                <c:pt idx="1491">
                  <c:v>191.2745239627279</c:v>
                </c:pt>
                <c:pt idx="1492">
                  <c:v>191.31435098689548</c:v>
                </c:pt>
                <c:pt idx="1493">
                  <c:v>191.35444837826668</c:v>
                </c:pt>
                <c:pt idx="1494">
                  <c:v>191.39450174773546</c:v>
                </c:pt>
                <c:pt idx="1495">
                  <c:v>191.43456350097802</c:v>
                </c:pt>
                <c:pt idx="1496">
                  <c:v>191.47473853540041</c:v>
                </c:pt>
                <c:pt idx="1497">
                  <c:v>191.5148695422441</c:v>
                </c:pt>
                <c:pt idx="1498">
                  <c:v>191.55506142993434</c:v>
                </c:pt>
                <c:pt idx="1499">
                  <c:v>191.59526175241524</c:v>
                </c:pt>
                <c:pt idx="1500">
                  <c:v>191.63541801960443</c:v>
                </c:pt>
                <c:pt idx="1501">
                  <c:v>191.67547769739866</c:v>
                </c:pt>
                <c:pt idx="1502">
                  <c:v>191.71591334611836</c:v>
                </c:pt>
                <c:pt idx="1503">
                  <c:v>191.75630500019045</c:v>
                </c:pt>
                <c:pt idx="1504">
                  <c:v>191.79670516417542</c:v>
                </c:pt>
                <c:pt idx="1505">
                  <c:v>192.40988189229941</c:v>
                </c:pt>
                <c:pt idx="1506">
                  <c:v>193.13481106157863</c:v>
                </c:pt>
                <c:pt idx="1507">
                  <c:v>193.52476295233836</c:v>
                </c:pt>
                <c:pt idx="1508">
                  <c:v>193.56569476521489</c:v>
                </c:pt>
                <c:pt idx="1509">
                  <c:v>193.60663523545017</c:v>
                </c:pt>
                <c:pt idx="1510">
                  <c:v>193.64753132196154</c:v>
                </c:pt>
                <c:pt idx="1511">
                  <c:v>193.68854215530723</c:v>
                </c:pt>
                <c:pt idx="1512">
                  <c:v>193.72966780466896</c:v>
                </c:pt>
                <c:pt idx="1513">
                  <c:v>193.77069603294649</c:v>
                </c:pt>
                <c:pt idx="1514">
                  <c:v>193.81178603807786</c:v>
                </c:pt>
                <c:pt idx="1515">
                  <c:v>193.85293785566125</c:v>
                </c:pt>
                <c:pt idx="1516">
                  <c:v>193.89388596938363</c:v>
                </c:pt>
                <c:pt idx="1517">
                  <c:v>193.93484273269388</c:v>
                </c:pt>
                <c:pt idx="1518">
                  <c:v>193.9757018817518</c:v>
                </c:pt>
                <c:pt idx="1519">
                  <c:v>194.01641020713302</c:v>
                </c:pt>
                <c:pt idx="1520">
                  <c:v>194.05718023086698</c:v>
                </c:pt>
                <c:pt idx="1521">
                  <c:v>194.09795882189084</c:v>
                </c:pt>
                <c:pt idx="1522">
                  <c:v>194.13869280448196</c:v>
                </c:pt>
                <c:pt idx="1523">
                  <c:v>194.17954171299533</c:v>
                </c:pt>
                <c:pt idx="1524">
                  <c:v>194.2203460166923</c:v>
                </c:pt>
                <c:pt idx="1525">
                  <c:v>194.26121210593635</c:v>
                </c:pt>
                <c:pt idx="1526">
                  <c:v>194.98958663638325</c:v>
                </c:pt>
                <c:pt idx="1527">
                  <c:v>194.59745414206108</c:v>
                </c:pt>
                <c:pt idx="1528">
                  <c:v>195.77006984286285</c:v>
                </c:pt>
                <c:pt idx="1529">
                  <c:v>195.81120837534766</c:v>
                </c:pt>
                <c:pt idx="1530">
                  <c:v>195.85240919946608</c:v>
                </c:pt>
                <c:pt idx="1531">
                  <c:v>195.89367235088372</c:v>
                </c:pt>
                <c:pt idx="1532">
                  <c:v>195.93499786532485</c:v>
                </c:pt>
                <c:pt idx="1533">
                  <c:v>195.9764394593939</c:v>
                </c:pt>
                <c:pt idx="1534">
                  <c:v>196.01788981864397</c:v>
                </c:pt>
                <c:pt idx="1535">
                  <c:v>196.05945635199183</c:v>
                </c:pt>
                <c:pt idx="1536">
                  <c:v>196.10092426988328</c:v>
                </c:pt>
                <c:pt idx="1537">
                  <c:v>196.14256213736522</c:v>
                </c:pt>
                <c:pt idx="1538">
                  <c:v>196.18420884576423</c:v>
                </c:pt>
                <c:pt idx="1539">
                  <c:v>196.22597189515415</c:v>
                </c:pt>
                <c:pt idx="1540">
                  <c:v>196.26779759546494</c:v>
                </c:pt>
                <c:pt idx="1541">
                  <c:v>196.30952466695373</c:v>
                </c:pt>
                <c:pt idx="1542">
                  <c:v>196.3514219600265</c:v>
                </c:pt>
                <c:pt idx="1543">
                  <c:v>196.39332819501467</c:v>
                </c:pt>
                <c:pt idx="1544">
                  <c:v>196.4351895674354</c:v>
                </c:pt>
                <c:pt idx="1545">
                  <c:v>195.97219825640278</c:v>
                </c:pt>
                <c:pt idx="1546">
                  <c:v>195.43846869338316</c:v>
                </c:pt>
                <c:pt idx="1547">
                  <c:v>192.44554427567863</c:v>
                </c:pt>
                <c:pt idx="1548">
                  <c:v>192.48666962486632</c:v>
                </c:pt>
                <c:pt idx="1549">
                  <c:v>192.52790923463255</c:v>
                </c:pt>
                <c:pt idx="1550">
                  <c:v>192.56921042721629</c:v>
                </c:pt>
                <c:pt idx="1551">
                  <c:v>192.61046772106673</c:v>
                </c:pt>
                <c:pt idx="1552">
                  <c:v>192.6517866241422</c:v>
                </c:pt>
                <c:pt idx="1553">
                  <c:v>192.69311439097143</c:v>
                </c:pt>
                <c:pt idx="1554">
                  <c:v>192.73455660872403</c:v>
                </c:pt>
                <c:pt idx="1555">
                  <c:v>192.77616615135625</c:v>
                </c:pt>
                <c:pt idx="1556">
                  <c:v>192.81778467708972</c:v>
                </c:pt>
                <c:pt idx="1557">
                  <c:v>192.85946501465418</c:v>
                </c:pt>
                <c:pt idx="1558">
                  <c:v>192.9012072002327</c:v>
                </c:pt>
                <c:pt idx="1559">
                  <c:v>192.94290557077545</c:v>
                </c:pt>
                <c:pt idx="1560">
                  <c:v>192.98461295502076</c:v>
                </c:pt>
                <c:pt idx="1561">
                  <c:v>193.02648797240718</c:v>
                </c:pt>
                <c:pt idx="1562">
                  <c:v>193.06826630816013</c:v>
                </c:pt>
                <c:pt idx="1563">
                  <c:v>193.11010658176281</c:v>
                </c:pt>
                <c:pt idx="1564">
                  <c:v>193.15200882954713</c:v>
                </c:pt>
                <c:pt idx="1565">
                  <c:v>193.19397308790377</c:v>
                </c:pt>
                <c:pt idx="1566">
                  <c:v>193.2359464634267</c:v>
                </c:pt>
                <c:pt idx="1567">
                  <c:v>192.41910014216009</c:v>
                </c:pt>
                <c:pt idx="1568">
                  <c:v>192.54453358064714</c:v>
                </c:pt>
                <c:pt idx="1569">
                  <c:v>192.29107728799227</c:v>
                </c:pt>
                <c:pt idx="1570">
                  <c:v>192.33290718261327</c:v>
                </c:pt>
                <c:pt idx="1571">
                  <c:v>192.37464078877454</c:v>
                </c:pt>
                <c:pt idx="1572">
                  <c:v>192.4163307451756</c:v>
                </c:pt>
                <c:pt idx="1573">
                  <c:v>192.45802973630421</c:v>
                </c:pt>
                <c:pt idx="1574">
                  <c:v>192.49963230766366</c:v>
                </c:pt>
                <c:pt idx="1575">
                  <c:v>192.54134935126785</c:v>
                </c:pt>
                <c:pt idx="1576">
                  <c:v>192.58307543546971</c:v>
                </c:pt>
                <c:pt idx="1577">
                  <c:v>192.62502161217415</c:v>
                </c:pt>
                <c:pt idx="1578">
                  <c:v>192.66729356897176</c:v>
                </c:pt>
                <c:pt idx="1579">
                  <c:v>192.70952201687729</c:v>
                </c:pt>
                <c:pt idx="1580">
                  <c:v>192.75175972033304</c:v>
                </c:pt>
                <c:pt idx="1581">
                  <c:v>192.79405949006892</c:v>
                </c:pt>
                <c:pt idx="1582">
                  <c:v>192.83642136286647</c:v>
                </c:pt>
                <c:pt idx="1583">
                  <c:v>192.87873971177376</c:v>
                </c:pt>
                <c:pt idx="1584">
                  <c:v>192.92106734752969</c:v>
                </c:pt>
                <c:pt idx="1585">
                  <c:v>193.46665098198073</c:v>
                </c:pt>
                <c:pt idx="1586">
                  <c:v>193.76994292725703</c:v>
                </c:pt>
                <c:pt idx="1587">
                  <c:v>194.37974845814645</c:v>
                </c:pt>
                <c:pt idx="1588">
                  <c:v>194.42267176698405</c:v>
                </c:pt>
                <c:pt idx="1589">
                  <c:v>194.46565782071445</c:v>
                </c:pt>
                <c:pt idx="1590">
                  <c:v>194.50870665674711</c:v>
                </c:pt>
                <c:pt idx="1591">
                  <c:v>194.55181831255129</c:v>
                </c:pt>
                <c:pt idx="1592">
                  <c:v>194.59499282565628</c:v>
                </c:pt>
                <c:pt idx="1593">
                  <c:v>194.63807029256125</c:v>
                </c:pt>
                <c:pt idx="1594">
                  <c:v>194.6811572955192</c:v>
                </c:pt>
                <c:pt idx="1595">
                  <c:v>194.72425383664108</c:v>
                </c:pt>
                <c:pt idx="1596">
                  <c:v>194.76730656892769</c:v>
                </c:pt>
                <c:pt idx="1597">
                  <c:v>194.81036881999648</c:v>
                </c:pt>
                <c:pt idx="1598">
                  <c:v>194.85349396465583</c:v>
                </c:pt>
                <c:pt idx="1599">
                  <c:v>194.89673542496033</c:v>
                </c:pt>
                <c:pt idx="1600">
                  <c:v>194.94003987768076</c:v>
                </c:pt>
                <c:pt idx="1601">
                  <c:v>194.98324713583446</c:v>
                </c:pt>
                <c:pt idx="1602">
                  <c:v>195.02646397061059</c:v>
                </c:pt>
                <c:pt idx="1603">
                  <c:v>195.06969038413175</c:v>
                </c:pt>
                <c:pt idx="1604">
                  <c:v>195.1129798222718</c:v>
                </c:pt>
                <c:pt idx="1605">
                  <c:v>195.15633232271998</c:v>
                </c:pt>
                <c:pt idx="1606">
                  <c:v>195.19948058578422</c:v>
                </c:pt>
                <c:pt idx="1607">
                  <c:v>195.24274534737157</c:v>
                </c:pt>
                <c:pt idx="1608">
                  <c:v>195.45037807265231</c:v>
                </c:pt>
                <c:pt idx="1609">
                  <c:v>194.11363092029748</c:v>
                </c:pt>
                <c:pt idx="1610">
                  <c:v>195.14188274312991</c:v>
                </c:pt>
                <c:pt idx="1611">
                  <c:v>195.1854020561581</c:v>
                </c:pt>
                <c:pt idx="1612">
                  <c:v>195.22909150094711</c:v>
                </c:pt>
                <c:pt idx="1613">
                  <c:v>195.27273723756758</c:v>
                </c:pt>
                <c:pt idx="1614">
                  <c:v>195.317462719302</c:v>
                </c:pt>
                <c:pt idx="1615">
                  <c:v>195.36214493337613</c:v>
                </c:pt>
                <c:pt idx="1616">
                  <c:v>195.40683736927184</c:v>
                </c:pt>
                <c:pt idx="1617">
                  <c:v>195.45132588484827</c:v>
                </c:pt>
                <c:pt idx="1618">
                  <c:v>195.49603872241372</c:v>
                </c:pt>
                <c:pt idx="1619">
                  <c:v>195.54065466768927</c:v>
                </c:pt>
                <c:pt idx="1620">
                  <c:v>195.58533436796125</c:v>
                </c:pt>
                <c:pt idx="1621">
                  <c:v>195.63002427723873</c:v>
                </c:pt>
                <c:pt idx="1622">
                  <c:v>195.67467080058751</c:v>
                </c:pt>
                <c:pt idx="1623">
                  <c:v>195.71943473212681</c:v>
                </c:pt>
                <c:pt idx="1624">
                  <c:v>195.76426252594493</c:v>
                </c:pt>
                <c:pt idx="1625">
                  <c:v>195.80910058717006</c:v>
                </c:pt>
                <c:pt idx="1626">
                  <c:v>195.85394891815389</c:v>
                </c:pt>
                <c:pt idx="1627">
                  <c:v>195.89891483848086</c:v>
                </c:pt>
                <c:pt idx="1628">
                  <c:v>193.63947118138421</c:v>
                </c:pt>
                <c:pt idx="1629">
                  <c:v>193.0114579576771</c:v>
                </c:pt>
                <c:pt idx="1630">
                  <c:v>195.05662251006282</c:v>
                </c:pt>
                <c:pt idx="1631">
                  <c:v>195.10140537298432</c:v>
                </c:pt>
                <c:pt idx="1632">
                  <c:v>195.14614506512052</c:v>
                </c:pt>
                <c:pt idx="1633">
                  <c:v>195.19084155204504</c:v>
                </c:pt>
                <c:pt idx="1634">
                  <c:v>195.23560175324477</c:v>
                </c:pt>
                <c:pt idx="1635">
                  <c:v>195.28037221863309</c:v>
                </c:pt>
                <c:pt idx="1636">
                  <c:v>195.32525995350744</c:v>
                </c:pt>
                <c:pt idx="1637">
                  <c:v>195.3699974651023</c:v>
                </c:pt>
                <c:pt idx="1638">
                  <c:v>195.41469169739912</c:v>
                </c:pt>
                <c:pt idx="1639">
                  <c:v>195.45939615426687</c:v>
                </c:pt>
                <c:pt idx="1640">
                  <c:v>195.50432504012258</c:v>
                </c:pt>
                <c:pt idx="1641">
                  <c:v>195.54958563044008</c:v>
                </c:pt>
                <c:pt idx="1642">
                  <c:v>195.59517815026791</c:v>
                </c:pt>
                <c:pt idx="1643">
                  <c:v>195.64078130002295</c:v>
                </c:pt>
                <c:pt idx="1644">
                  <c:v>195.68628788175545</c:v>
                </c:pt>
                <c:pt idx="1645">
                  <c:v>195.73185866112516</c:v>
                </c:pt>
                <c:pt idx="1646">
                  <c:v>195.77733280253466</c:v>
                </c:pt>
                <c:pt idx="1647">
                  <c:v>195.82276387126993</c:v>
                </c:pt>
                <c:pt idx="1648">
                  <c:v>195.8682054825025</c:v>
                </c:pt>
                <c:pt idx="1649">
                  <c:v>195.91403327633321</c:v>
                </c:pt>
                <c:pt idx="1650">
                  <c:v>192.26707245419104</c:v>
                </c:pt>
                <c:pt idx="1651">
                  <c:v>191.48755080547187</c:v>
                </c:pt>
                <c:pt idx="1652">
                  <c:v>190.78348828644738</c:v>
                </c:pt>
                <c:pt idx="1653">
                  <c:v>190.82823093465922</c:v>
                </c:pt>
                <c:pt idx="1654">
                  <c:v>190.87308863935564</c:v>
                </c:pt>
                <c:pt idx="1655">
                  <c:v>190.91795688868513</c:v>
                </c:pt>
                <c:pt idx="1656">
                  <c:v>190.96283568512635</c:v>
                </c:pt>
                <c:pt idx="1657">
                  <c:v>191.00777734974378</c:v>
                </c:pt>
                <c:pt idx="1658">
                  <c:v>191.05272959104337</c:v>
                </c:pt>
                <c:pt idx="1659">
                  <c:v>191.09764006830068</c:v>
                </c:pt>
                <c:pt idx="1660">
                  <c:v>191.14266581363182</c:v>
                </c:pt>
                <c:pt idx="1661">
                  <c:v>191.187806903476</c:v>
                </c:pt>
                <c:pt idx="1662">
                  <c:v>191.23353483646963</c:v>
                </c:pt>
                <c:pt idx="1663">
                  <c:v>191.27985002682456</c:v>
                </c:pt>
                <c:pt idx="1664">
                  <c:v>191.32670048872154</c:v>
                </c:pt>
                <c:pt idx="1665">
                  <c:v>191.37377209886915</c:v>
                </c:pt>
                <c:pt idx="1666">
                  <c:v>191.42090772109296</c:v>
                </c:pt>
                <c:pt idx="1667">
                  <c:v>191.4680549528851</c:v>
                </c:pt>
                <c:pt idx="1668">
                  <c:v>191.51621048013075</c:v>
                </c:pt>
                <c:pt idx="1669">
                  <c:v>191.56238425142459</c:v>
                </c:pt>
                <c:pt idx="1670">
                  <c:v>191.60835922364492</c:v>
                </c:pt>
                <c:pt idx="1671">
                  <c:v>191.65324282560005</c:v>
                </c:pt>
                <c:pt idx="1672">
                  <c:v>191.69818944912299</c:v>
                </c:pt>
                <c:pt idx="1673">
                  <c:v>190.90659093245833</c:v>
                </c:pt>
                <c:pt idx="1674">
                  <c:v>191.99911871754867</c:v>
                </c:pt>
                <c:pt idx="1675">
                  <c:v>192.52984570822463</c:v>
                </c:pt>
                <c:pt idx="1676">
                  <c:v>192.57547264426233</c:v>
                </c:pt>
                <c:pt idx="1677">
                  <c:v>192.62147971608309</c:v>
                </c:pt>
                <c:pt idx="1678">
                  <c:v>192.6679199632475</c:v>
                </c:pt>
                <c:pt idx="1679">
                  <c:v>192.71463533562212</c:v>
                </c:pt>
                <c:pt idx="1680">
                  <c:v>192.76136203487471</c:v>
                </c:pt>
                <c:pt idx="1681">
                  <c:v>192.80820568641579</c:v>
                </c:pt>
                <c:pt idx="1682">
                  <c:v>192.85511354577181</c:v>
                </c:pt>
                <c:pt idx="1683">
                  <c:v>192.90203281723171</c:v>
                </c:pt>
                <c:pt idx="1684">
                  <c:v>192.94880495395589</c:v>
                </c:pt>
                <c:pt idx="1685">
                  <c:v>192.99548270594886</c:v>
                </c:pt>
                <c:pt idx="1686">
                  <c:v>193.04159011989941</c:v>
                </c:pt>
                <c:pt idx="1687">
                  <c:v>193.0879201015282</c:v>
                </c:pt>
                <c:pt idx="1688">
                  <c:v>193.13410249995249</c:v>
                </c:pt>
                <c:pt idx="1689">
                  <c:v>193.18045468455247</c:v>
                </c:pt>
                <c:pt idx="1690">
                  <c:v>193.22692384598071</c:v>
                </c:pt>
                <c:pt idx="1691">
                  <c:v>193.27345712435348</c:v>
                </c:pt>
                <c:pt idx="1692">
                  <c:v>193.32010751222379</c:v>
                </c:pt>
                <c:pt idx="1693">
                  <c:v>194.87663962228069</c:v>
                </c:pt>
                <c:pt idx="1694">
                  <c:v>194.86980326069795</c:v>
                </c:pt>
                <c:pt idx="1695">
                  <c:v>194.55462565161147</c:v>
                </c:pt>
                <c:pt idx="1696">
                  <c:v>194.60137206440504</c:v>
                </c:pt>
                <c:pt idx="1697">
                  <c:v>194.64791644736729</c:v>
                </c:pt>
                <c:pt idx="1698">
                  <c:v>194.6944719627258</c:v>
                </c:pt>
                <c:pt idx="1699">
                  <c:v>194.74109195409443</c:v>
                </c:pt>
                <c:pt idx="1700">
                  <c:v>194.78772310871577</c:v>
                </c:pt>
                <c:pt idx="1701">
                  <c:v>194.83441879576236</c:v>
                </c:pt>
                <c:pt idx="1702">
                  <c:v>194.88096553910205</c:v>
                </c:pt>
                <c:pt idx="1703">
                  <c:v>194.92752340265</c:v>
                </c:pt>
                <c:pt idx="1704">
                  <c:v>194.97398557946102</c:v>
                </c:pt>
                <c:pt idx="1705">
                  <c:v>195.02024516069713</c:v>
                </c:pt>
                <c:pt idx="1706">
                  <c:v>195.06646228728999</c:v>
                </c:pt>
                <c:pt idx="1707">
                  <c:v>195.11258348097601</c:v>
                </c:pt>
                <c:pt idx="1708">
                  <c:v>195.15876903498358</c:v>
                </c:pt>
                <c:pt idx="1709">
                  <c:v>195.20485858536935</c:v>
                </c:pt>
                <c:pt idx="1710">
                  <c:v>195.25079857811591</c:v>
                </c:pt>
                <c:pt idx="1711">
                  <c:v>195.29701684934099</c:v>
                </c:pt>
                <c:pt idx="1712">
                  <c:v>195.34324606100068</c:v>
                </c:pt>
                <c:pt idx="1713">
                  <c:v>195.38943269698717</c:v>
                </c:pt>
                <c:pt idx="1714">
                  <c:v>195.43557672191449</c:v>
                </c:pt>
                <c:pt idx="1715">
                  <c:v>194.9341740820002</c:v>
                </c:pt>
                <c:pt idx="1716">
                  <c:v>195.11395726193987</c:v>
                </c:pt>
                <c:pt idx="1717">
                  <c:v>194.61858175020603</c:v>
                </c:pt>
                <c:pt idx="1718">
                  <c:v>194.66449040743532</c:v>
                </c:pt>
                <c:pt idx="1719">
                  <c:v>194.71056989228794</c:v>
                </c:pt>
                <c:pt idx="1720">
                  <c:v>194.75682032080755</c:v>
                </c:pt>
                <c:pt idx="1721">
                  <c:v>194.80334852555265</c:v>
                </c:pt>
                <c:pt idx="1722">
                  <c:v>194.84972773373588</c:v>
                </c:pt>
                <c:pt idx="1723">
                  <c:v>194.8963315179308</c:v>
                </c:pt>
                <c:pt idx="1724">
                  <c:v>194.94262607119819</c:v>
                </c:pt>
                <c:pt idx="1725">
                  <c:v>194.98898502994609</c:v>
                </c:pt>
                <c:pt idx="1726">
                  <c:v>195.0353550132354</c:v>
                </c:pt>
                <c:pt idx="1727">
                  <c:v>195.08194976106321</c:v>
                </c:pt>
                <c:pt idx="1728">
                  <c:v>195.12839529923923</c:v>
                </c:pt>
                <c:pt idx="1729">
                  <c:v>195.1749588149394</c:v>
                </c:pt>
                <c:pt idx="1730">
                  <c:v>195.22158691468914</c:v>
                </c:pt>
                <c:pt idx="1731">
                  <c:v>195.26827963944982</c:v>
                </c:pt>
                <c:pt idx="1732">
                  <c:v>195.31487653576926</c:v>
                </c:pt>
                <c:pt idx="1733">
                  <c:v>195.36153806243752</c:v>
                </c:pt>
                <c:pt idx="1734">
                  <c:v>195.40815721302721</c:v>
                </c:pt>
                <c:pt idx="1735">
                  <c:v>195.45494809779549</c:v>
                </c:pt>
                <c:pt idx="1736">
                  <c:v>195.50201793324152</c:v>
                </c:pt>
                <c:pt idx="1737">
                  <c:v>193.92222693640593</c:v>
                </c:pt>
                <c:pt idx="1738">
                  <c:v>193.70822917360832</c:v>
                </c:pt>
                <c:pt idx="1739">
                  <c:v>193.53428460824674</c:v>
                </c:pt>
                <c:pt idx="1740">
                  <c:v>193.58121004437777</c:v>
                </c:pt>
                <c:pt idx="1741">
                  <c:v>193.62830596616391</c:v>
                </c:pt>
                <c:pt idx="1742">
                  <c:v>193.67541334580719</c:v>
                </c:pt>
                <c:pt idx="1743">
                  <c:v>193.72258524785224</c:v>
                </c:pt>
                <c:pt idx="1744">
                  <c:v>193.76960941512061</c:v>
                </c:pt>
                <c:pt idx="1745">
                  <c:v>193.81680425971516</c:v>
                </c:pt>
                <c:pt idx="1746">
                  <c:v>193.86385129768067</c:v>
                </c:pt>
                <c:pt idx="1747">
                  <c:v>193.91106909598304</c:v>
                </c:pt>
                <c:pt idx="1748">
                  <c:v>193.95808588944877</c:v>
                </c:pt>
                <c:pt idx="1749">
                  <c:v>194.00532663968323</c:v>
                </c:pt>
                <c:pt idx="1750">
                  <c:v>194.05231313523103</c:v>
                </c:pt>
                <c:pt idx="1751">
                  <c:v>194.09952367059105</c:v>
                </c:pt>
                <c:pt idx="1752">
                  <c:v>194.14679886964399</c:v>
                </c:pt>
                <c:pt idx="1753">
                  <c:v>194.19413877402587</c:v>
                </c:pt>
                <c:pt idx="1754">
                  <c:v>194.24170303705711</c:v>
                </c:pt>
                <c:pt idx="1755">
                  <c:v>194.28954503459966</c:v>
                </c:pt>
                <c:pt idx="1756">
                  <c:v>194.76383385329407</c:v>
                </c:pt>
                <c:pt idx="1757">
                  <c:v>193.19555048027843</c:v>
                </c:pt>
                <c:pt idx="1758">
                  <c:v>193.45290923157816</c:v>
                </c:pt>
                <c:pt idx="1759">
                  <c:v>193.49954993298192</c:v>
                </c:pt>
                <c:pt idx="1760">
                  <c:v>193.5459368113905</c:v>
                </c:pt>
                <c:pt idx="1761">
                  <c:v>193.59233480994118</c:v>
                </c:pt>
                <c:pt idx="1762">
                  <c:v>193.6387439312997</c:v>
                </c:pt>
                <c:pt idx="1763">
                  <c:v>193.68516417813254</c:v>
                </c:pt>
                <c:pt idx="1764">
                  <c:v>193.73164861753528</c:v>
                </c:pt>
                <c:pt idx="1765">
                  <c:v>193.77809113603948</c:v>
                </c:pt>
                <c:pt idx="1766">
                  <c:v>193.82465096780012</c:v>
                </c:pt>
                <c:pt idx="1767">
                  <c:v>193.87132819196472</c:v>
                </c:pt>
                <c:pt idx="1768">
                  <c:v>193.91775107986604</c:v>
                </c:pt>
                <c:pt idx="1769">
                  <c:v>193.96418508382325</c:v>
                </c:pt>
                <c:pt idx="1770">
                  <c:v>194.01068334737073</c:v>
                </c:pt>
                <c:pt idx="1771">
                  <c:v>194.05713960415036</c:v>
                </c:pt>
                <c:pt idx="1772">
                  <c:v>194.10334115327805</c:v>
                </c:pt>
                <c:pt idx="1773">
                  <c:v>194.14987277615725</c:v>
                </c:pt>
                <c:pt idx="1774">
                  <c:v>194.19636236213162</c:v>
                </c:pt>
                <c:pt idx="1775">
                  <c:v>194.24302269358139</c:v>
                </c:pt>
                <c:pt idx="1776">
                  <c:v>194.28942814996188</c:v>
                </c:pt>
                <c:pt idx="1777">
                  <c:v>193.9665941406264</c:v>
                </c:pt>
                <c:pt idx="1778">
                  <c:v>193.59182594058552</c:v>
                </c:pt>
                <c:pt idx="1779">
                  <c:v>192.20602768760079</c:v>
                </c:pt>
                <c:pt idx="1780">
                  <c:v>192.25184117913179</c:v>
                </c:pt>
                <c:pt idx="1781">
                  <c:v>192.29792894927746</c:v>
                </c:pt>
                <c:pt idx="1782">
                  <c:v>192.34413313658939</c:v>
                </c:pt>
                <c:pt idx="1783">
                  <c:v>192.39034842556498</c:v>
                </c:pt>
                <c:pt idx="1784">
                  <c:v>192.43646939950261</c:v>
                </c:pt>
                <c:pt idx="1785">
                  <c:v>192.48270687447891</c:v>
                </c:pt>
                <c:pt idx="1786">
                  <c:v>192.52906092909336</c:v>
                </c:pt>
                <c:pt idx="1787">
                  <c:v>192.57547889446803</c:v>
                </c:pt>
                <c:pt idx="1788">
                  <c:v>192.62196081142858</c:v>
                </c:pt>
                <c:pt idx="1789">
                  <c:v>192.66887613284266</c:v>
                </c:pt>
                <c:pt idx="1790">
                  <c:v>192.71559173705566</c:v>
                </c:pt>
                <c:pt idx="1791">
                  <c:v>192.76226586941061</c:v>
                </c:pt>
                <c:pt idx="1792">
                  <c:v>192.80910974059589</c:v>
                </c:pt>
                <c:pt idx="1793">
                  <c:v>192.85596499548356</c:v>
                </c:pt>
                <c:pt idx="1794">
                  <c:v>192.90272596233862</c:v>
                </c:pt>
                <c:pt idx="1795">
                  <c:v>192.94939256700292</c:v>
                </c:pt>
                <c:pt idx="1796">
                  <c:v>192.99612332399724</c:v>
                </c:pt>
                <c:pt idx="1797">
                  <c:v>194.03476450775958</c:v>
                </c:pt>
                <c:pt idx="1798">
                  <c:v>194.96935774203672</c:v>
                </c:pt>
                <c:pt idx="1799">
                  <c:v>195.14085415351553</c:v>
                </c:pt>
                <c:pt idx="1800">
                  <c:v>195.18806220124637</c:v>
                </c:pt>
                <c:pt idx="1801">
                  <c:v>195.23538862180749</c:v>
                </c:pt>
                <c:pt idx="1802">
                  <c:v>195.28267302825728</c:v>
                </c:pt>
                <c:pt idx="1803">
                  <c:v>195.33012939290828</c:v>
                </c:pt>
                <c:pt idx="1804">
                  <c:v>195.37749025989805</c:v>
                </c:pt>
                <c:pt idx="1805">
                  <c:v>195.42507672259424</c:v>
                </c:pt>
                <c:pt idx="1806">
                  <c:v>195.47294248111206</c:v>
                </c:pt>
                <c:pt idx="1807">
                  <c:v>195.52055219230814</c:v>
                </c:pt>
                <c:pt idx="1808">
                  <c:v>195.56833420122749</c:v>
                </c:pt>
                <c:pt idx="1809">
                  <c:v>195.61596714618773</c:v>
                </c:pt>
                <c:pt idx="1810">
                  <c:v>195.66329013221241</c:v>
                </c:pt>
                <c:pt idx="1811">
                  <c:v>195.71073177927184</c:v>
                </c:pt>
                <c:pt idx="1812">
                  <c:v>195.75823854868457</c:v>
                </c:pt>
                <c:pt idx="1813">
                  <c:v>195.80597137945395</c:v>
                </c:pt>
                <c:pt idx="1814">
                  <c:v>195.85457417673334</c:v>
                </c:pt>
                <c:pt idx="1815">
                  <c:v>195.90286708543448</c:v>
                </c:pt>
                <c:pt idx="1816">
                  <c:v>194.70392281273553</c:v>
                </c:pt>
                <c:pt idx="1817">
                  <c:v>197.14541180742714</c:v>
                </c:pt>
                <c:pt idx="1818">
                  <c:v>198.45232322390683</c:v>
                </c:pt>
                <c:pt idx="1819">
                  <c:v>198.50038674547667</c:v>
                </c:pt>
                <c:pt idx="1820">
                  <c:v>198.54857067497161</c:v>
                </c:pt>
                <c:pt idx="1821">
                  <c:v>198.59654871314569</c:v>
                </c:pt>
                <c:pt idx="1822">
                  <c:v>198.64453834491695</c:v>
                </c:pt>
                <c:pt idx="1823">
                  <c:v>198.69264841940927</c:v>
                </c:pt>
                <c:pt idx="1824">
                  <c:v>198.74077014576619</c:v>
                </c:pt>
                <c:pt idx="1825">
                  <c:v>198.78906687538793</c:v>
                </c:pt>
                <c:pt idx="1826">
                  <c:v>198.83742980453459</c:v>
                </c:pt>
                <c:pt idx="1827">
                  <c:v>198.88569554776933</c:v>
                </c:pt>
                <c:pt idx="1828">
                  <c:v>198.9338095393224</c:v>
                </c:pt>
                <c:pt idx="1829">
                  <c:v>198.98237118981541</c:v>
                </c:pt>
                <c:pt idx="1830">
                  <c:v>199.0305085689279</c:v>
                </c:pt>
                <c:pt idx="1831">
                  <c:v>199.07903929567482</c:v>
                </c:pt>
                <c:pt idx="1832">
                  <c:v>199.12758185594143</c:v>
                </c:pt>
                <c:pt idx="1833">
                  <c:v>199.17613625261313</c:v>
                </c:pt>
                <c:pt idx="1834">
                  <c:v>199.22470248857607</c:v>
                </c:pt>
                <c:pt idx="1835">
                  <c:v>199.27333514882739</c:v>
                </c:pt>
                <c:pt idx="1836">
                  <c:v>199.32181589447455</c:v>
                </c:pt>
                <c:pt idx="1837">
                  <c:v>200.73969688484706</c:v>
                </c:pt>
                <c:pt idx="1838">
                  <c:v>198.68691743716084</c:v>
                </c:pt>
                <c:pt idx="1839">
                  <c:v>199.7437813130374</c:v>
                </c:pt>
                <c:pt idx="1840">
                  <c:v>199.79182926919981</c:v>
                </c:pt>
                <c:pt idx="1841">
                  <c:v>199.8401624706367</c:v>
                </c:pt>
                <c:pt idx="1842">
                  <c:v>199.88845261400633</c:v>
                </c:pt>
                <c:pt idx="1843">
                  <c:v>199.93680919035103</c:v>
                </c:pt>
                <c:pt idx="1844">
                  <c:v>199.98490357897271</c:v>
                </c:pt>
                <c:pt idx="1845">
                  <c:v>200.03257121352439</c:v>
                </c:pt>
                <c:pt idx="1846">
                  <c:v>200.07986658584144</c:v>
                </c:pt>
                <c:pt idx="1847">
                  <c:v>200.12728277340219</c:v>
                </c:pt>
                <c:pt idx="1848">
                  <c:v>200.17460053916477</c:v>
                </c:pt>
                <c:pt idx="1849">
                  <c:v>200.22214886208735</c:v>
                </c:pt>
                <c:pt idx="1850">
                  <c:v>200.269489057832</c:v>
                </c:pt>
                <c:pt idx="1851">
                  <c:v>200.31689531496789</c:v>
                </c:pt>
                <c:pt idx="1852">
                  <c:v>200.36431279374932</c:v>
                </c:pt>
                <c:pt idx="1853">
                  <c:v>200.41174149683258</c:v>
                </c:pt>
                <c:pt idx="1854">
                  <c:v>200.45929124152744</c:v>
                </c:pt>
                <c:pt idx="1855">
                  <c:v>200.50685226788775</c:v>
                </c:pt>
                <c:pt idx="1856">
                  <c:v>200.55458937874278</c:v>
                </c:pt>
                <c:pt idx="1857">
                  <c:v>200.60255764080514</c:v>
                </c:pt>
                <c:pt idx="1858">
                  <c:v>200.65053737582443</c:v>
                </c:pt>
                <c:pt idx="1859">
                  <c:v>200.4057433223895</c:v>
                </c:pt>
                <c:pt idx="1860">
                  <c:v>201.31333362525089</c:v>
                </c:pt>
                <c:pt idx="1861">
                  <c:v>204.73728951430249</c:v>
                </c:pt>
                <c:pt idx="1862">
                  <c:v>204.78580944729697</c:v>
                </c:pt>
                <c:pt idx="1863">
                  <c:v>204.83439698455214</c:v>
                </c:pt>
                <c:pt idx="1864">
                  <c:v>204.88299604969973</c:v>
                </c:pt>
                <c:pt idx="1865">
                  <c:v>204.93171891013017</c:v>
                </c:pt>
                <c:pt idx="1866">
                  <c:v>204.98045335725729</c:v>
                </c:pt>
                <c:pt idx="1867">
                  <c:v>205.02931171189311</c:v>
                </c:pt>
                <c:pt idx="1868">
                  <c:v>205.07806936739064</c:v>
                </c:pt>
                <c:pt idx="1869">
                  <c:v>205.12695098940424</c:v>
                </c:pt>
                <c:pt idx="1870">
                  <c:v>205.17584426265375</c:v>
                </c:pt>
                <c:pt idx="1871">
                  <c:v>205.22446812711598</c:v>
                </c:pt>
                <c:pt idx="1872">
                  <c:v>205.27304728888637</c:v>
                </c:pt>
                <c:pt idx="1873">
                  <c:v>205.32169418913429</c:v>
                </c:pt>
                <c:pt idx="1874">
                  <c:v>205.37029636551222</c:v>
                </c:pt>
                <c:pt idx="1875">
                  <c:v>205.4189663124591</c:v>
                </c:pt>
                <c:pt idx="1876">
                  <c:v>205.46804174769866</c:v>
                </c:pt>
                <c:pt idx="1877">
                  <c:v>205.51712890726137</c:v>
                </c:pt>
                <c:pt idx="1878">
                  <c:v>205.56617148788555</c:v>
                </c:pt>
                <c:pt idx="1879">
                  <c:v>206.23354089457285</c:v>
                </c:pt>
                <c:pt idx="1880">
                  <c:v>202.11750939096336</c:v>
                </c:pt>
                <c:pt idx="1881">
                  <c:v>200.09179761114405</c:v>
                </c:pt>
                <c:pt idx="1882">
                  <c:v>200.13921662619435</c:v>
                </c:pt>
                <c:pt idx="1883">
                  <c:v>200.18670171156376</c:v>
                </c:pt>
                <c:pt idx="1884">
                  <c:v>200.23386898922729</c:v>
                </c:pt>
                <c:pt idx="1885">
                  <c:v>200.28104738027679</c:v>
                </c:pt>
                <c:pt idx="1886">
                  <c:v>200.32796252973162</c:v>
                </c:pt>
                <c:pt idx="1887">
                  <c:v>200.37505332201943</c:v>
                </c:pt>
                <c:pt idx="1888">
                  <c:v>200.42199049204416</c:v>
                </c:pt>
                <c:pt idx="1889">
                  <c:v>200.46849937586518</c:v>
                </c:pt>
                <c:pt idx="1890">
                  <c:v>200.51501905229568</c:v>
                </c:pt>
                <c:pt idx="1891">
                  <c:v>200.56138471697514</c:v>
                </c:pt>
                <c:pt idx="1892">
                  <c:v>200.60792594789439</c:v>
                </c:pt>
                <c:pt idx="1893">
                  <c:v>200.65436805677822</c:v>
                </c:pt>
                <c:pt idx="1894">
                  <c:v>200.70082091732834</c:v>
                </c:pt>
                <c:pt idx="1895">
                  <c:v>200.74700959940247</c:v>
                </c:pt>
                <c:pt idx="1896">
                  <c:v>200.79348390710425</c:v>
                </c:pt>
                <c:pt idx="1897">
                  <c:v>200.83996897392657</c:v>
                </c:pt>
                <c:pt idx="1898">
                  <c:v>200.88635475306219</c:v>
                </c:pt>
                <c:pt idx="1899">
                  <c:v>200.93203575975946</c:v>
                </c:pt>
                <c:pt idx="1900">
                  <c:v>200.97767210431968</c:v>
                </c:pt>
                <c:pt idx="1901">
                  <c:v>201.02326375158063</c:v>
                </c:pt>
                <c:pt idx="1902">
                  <c:v>199.71841798166301</c:v>
                </c:pt>
                <c:pt idx="1903">
                  <c:v>202.91850745398992</c:v>
                </c:pt>
                <c:pt idx="1904">
                  <c:v>205.89124978951844</c:v>
                </c:pt>
                <c:pt idx="1905">
                  <c:v>205.93773044426544</c:v>
                </c:pt>
                <c:pt idx="1906">
                  <c:v>205.98456011995552</c:v>
                </c:pt>
                <c:pt idx="1907">
                  <c:v>206.03134401045946</c:v>
                </c:pt>
                <c:pt idx="1908">
                  <c:v>206.07785629195661</c:v>
                </c:pt>
                <c:pt idx="1909">
                  <c:v>206.12420969470062</c:v>
                </c:pt>
                <c:pt idx="1910">
                  <c:v>206.17074294094402</c:v>
                </c:pt>
                <c:pt idx="1911">
                  <c:v>206.21723020709209</c:v>
                </c:pt>
                <c:pt idx="1912">
                  <c:v>206.26367145729213</c:v>
                </c:pt>
                <c:pt idx="1913">
                  <c:v>206.31001014512637</c:v>
                </c:pt>
                <c:pt idx="1914">
                  <c:v>206.35669838303869</c:v>
                </c:pt>
                <c:pt idx="1915">
                  <c:v>206.40322757831794</c:v>
                </c:pt>
                <c:pt idx="1916">
                  <c:v>206.44931487433885</c:v>
                </c:pt>
                <c:pt idx="1917">
                  <c:v>206.49552558399702</c:v>
                </c:pt>
                <c:pt idx="1918">
                  <c:v>206.54146376667489</c:v>
                </c:pt>
                <c:pt idx="1919">
                  <c:v>206.58763851583475</c:v>
                </c:pt>
                <c:pt idx="1920">
                  <c:v>206.63382358789747</c:v>
                </c:pt>
                <c:pt idx="1921">
                  <c:v>206.68013220918377</c:v>
                </c:pt>
                <c:pt idx="1922">
                  <c:v>206.72616808520738</c:v>
                </c:pt>
                <c:pt idx="1923">
                  <c:v>207.40004786992503</c:v>
                </c:pt>
                <c:pt idx="1924">
                  <c:v>207.79216286320897</c:v>
                </c:pt>
                <c:pt idx="1925">
                  <c:v>209.56203690990276</c:v>
                </c:pt>
                <c:pt idx="1926">
                  <c:v>209.60848504356306</c:v>
                </c:pt>
                <c:pt idx="1927">
                  <c:v>209.65500089914809</c:v>
                </c:pt>
                <c:pt idx="1928">
                  <c:v>209.70129731852472</c:v>
                </c:pt>
                <c:pt idx="1929">
                  <c:v>209.74771886598595</c:v>
                </c:pt>
                <c:pt idx="1930">
                  <c:v>209.79409322465028</c:v>
                </c:pt>
                <c:pt idx="1931">
                  <c:v>209.84042035866096</c:v>
                </c:pt>
                <c:pt idx="1932">
                  <c:v>209.88675772271824</c:v>
                </c:pt>
                <c:pt idx="1933">
                  <c:v>209.93316282230242</c:v>
                </c:pt>
                <c:pt idx="1934">
                  <c:v>209.97808276755288</c:v>
                </c:pt>
                <c:pt idx="1935">
                  <c:v>210.02312738092465</c:v>
                </c:pt>
                <c:pt idx="1936">
                  <c:v>210.06766379204598</c:v>
                </c:pt>
                <c:pt idx="1937">
                  <c:v>210.11174922505</c:v>
                </c:pt>
                <c:pt idx="1938">
                  <c:v>210.15607416940705</c:v>
                </c:pt>
                <c:pt idx="1939">
                  <c:v>210.20109938858528</c:v>
                </c:pt>
                <c:pt idx="1940">
                  <c:v>210.24630702228941</c:v>
                </c:pt>
                <c:pt idx="1941">
                  <c:v>210.29140917527528</c:v>
                </c:pt>
                <c:pt idx="1942">
                  <c:v>210.3365210035997</c:v>
                </c:pt>
                <c:pt idx="1943">
                  <c:v>210.38233402666762</c:v>
                </c:pt>
                <c:pt idx="1944">
                  <c:v>210.42884869613599</c:v>
                </c:pt>
                <c:pt idx="1945">
                  <c:v>207.14525768893094</c:v>
                </c:pt>
                <c:pt idx="1946">
                  <c:v>207.20763400834903</c:v>
                </c:pt>
                <c:pt idx="1947">
                  <c:v>200.717715615175</c:v>
                </c:pt>
                <c:pt idx="1948">
                  <c:v>200.7620384860752</c:v>
                </c:pt>
                <c:pt idx="1949">
                  <c:v>200.80648115103324</c:v>
                </c:pt>
                <c:pt idx="1950">
                  <c:v>200.85098866973217</c:v>
                </c:pt>
                <c:pt idx="1951">
                  <c:v>200.89550605324828</c:v>
                </c:pt>
                <c:pt idx="1952">
                  <c:v>200.93970306458002</c:v>
                </c:pt>
                <c:pt idx="1953">
                  <c:v>200.98236834399782</c:v>
                </c:pt>
                <c:pt idx="1954">
                  <c:v>201.02438191853111</c:v>
                </c:pt>
                <c:pt idx="1955">
                  <c:v>201.06640427562803</c:v>
                </c:pt>
                <c:pt idx="1956">
                  <c:v>201.10799472363573</c:v>
                </c:pt>
                <c:pt idx="1957">
                  <c:v>201.14794083217672</c:v>
                </c:pt>
                <c:pt idx="1958">
                  <c:v>201.18839085644271</c:v>
                </c:pt>
                <c:pt idx="1959">
                  <c:v>201.22769149279358</c:v>
                </c:pt>
                <c:pt idx="1960">
                  <c:v>201.26705493710202</c:v>
                </c:pt>
                <c:pt idx="1961">
                  <c:v>201.30592980661726</c:v>
                </c:pt>
                <c:pt idx="1962">
                  <c:v>201.34470188022112</c:v>
                </c:pt>
                <c:pt idx="1963">
                  <c:v>201.38337109556852</c:v>
                </c:pt>
                <c:pt idx="1964">
                  <c:v>201.42259947278743</c:v>
                </c:pt>
                <c:pt idx="1965">
                  <c:v>201.4615595701101</c:v>
                </c:pt>
                <c:pt idx="1966">
                  <c:v>201.50058239822408</c:v>
                </c:pt>
                <c:pt idx="1967">
                  <c:v>205.84031759797753</c:v>
                </c:pt>
                <c:pt idx="1968">
                  <c:v>207.12728620811112</c:v>
                </c:pt>
                <c:pt idx="1969">
                  <c:v>211.43344296817452</c:v>
                </c:pt>
                <c:pt idx="1970">
                  <c:v>211.47404977461852</c:v>
                </c:pt>
                <c:pt idx="1971">
                  <c:v>211.51431675121944</c:v>
                </c:pt>
                <c:pt idx="1972">
                  <c:v>211.55320061602492</c:v>
                </c:pt>
                <c:pt idx="1973">
                  <c:v>211.59174387038377</c:v>
                </c:pt>
                <c:pt idx="1974">
                  <c:v>211.63035211734751</c:v>
                </c:pt>
                <c:pt idx="1975">
                  <c:v>211.66890942807575</c:v>
                </c:pt>
                <c:pt idx="1976">
                  <c:v>211.70712581473688</c:v>
                </c:pt>
                <c:pt idx="1977">
                  <c:v>211.74418906224255</c:v>
                </c:pt>
                <c:pt idx="1978">
                  <c:v>211.78108476203533</c:v>
                </c:pt>
                <c:pt idx="1979">
                  <c:v>211.8178128241324</c:v>
                </c:pt>
                <c:pt idx="1980">
                  <c:v>211.85344464250886</c:v>
                </c:pt>
                <c:pt idx="1981">
                  <c:v>211.88815378220647</c:v>
                </c:pt>
                <c:pt idx="1982">
                  <c:v>211.9224041961055</c:v>
                </c:pt>
                <c:pt idx="1983">
                  <c:v>211.95607953704626</c:v>
                </c:pt>
                <c:pt idx="1984">
                  <c:v>211.98964408881955</c:v>
                </c:pt>
                <c:pt idx="1985">
                  <c:v>212.0236205112283</c:v>
                </c:pt>
                <c:pt idx="1986">
                  <c:v>212.05748620184696</c:v>
                </c:pt>
                <c:pt idx="1987">
                  <c:v>212.30039930588617</c:v>
                </c:pt>
                <c:pt idx="1988">
                  <c:v>214.7680315655742</c:v>
                </c:pt>
                <c:pt idx="1989">
                  <c:v>218.13910893413683</c:v>
                </c:pt>
                <c:pt idx="1990">
                  <c:v>218.17179991840723</c:v>
                </c:pt>
                <c:pt idx="1991">
                  <c:v>218.2045555749429</c:v>
                </c:pt>
                <c:pt idx="1992">
                  <c:v>218.23618028998376</c:v>
                </c:pt>
                <c:pt idx="1993">
                  <c:v>218.2682281235825</c:v>
                </c:pt>
                <c:pt idx="1994">
                  <c:v>218.30040026241275</c:v>
                </c:pt>
                <c:pt idx="1995">
                  <c:v>218.33245752667045</c:v>
                </c:pt>
                <c:pt idx="1996">
                  <c:v>218.36439986429218</c:v>
                </c:pt>
                <c:pt idx="1997">
                  <c:v>218.3962272233957</c:v>
                </c:pt>
                <c:pt idx="1998">
                  <c:v>218.42811905602858</c:v>
                </c:pt>
                <c:pt idx="1999">
                  <c:v>218.46013523238335</c:v>
                </c:pt>
                <c:pt idx="2000">
                  <c:v>218.49149772850987</c:v>
                </c:pt>
                <c:pt idx="2001">
                  <c:v>218.52226612024481</c:v>
                </c:pt>
                <c:pt idx="2002">
                  <c:v>218.55297897572964</c:v>
                </c:pt>
                <c:pt idx="2003">
                  <c:v>218.58309737255834</c:v>
                </c:pt>
                <c:pt idx="2004">
                  <c:v>218.6136990061905</c:v>
                </c:pt>
                <c:pt idx="2005">
                  <c:v>218.64370598241027</c:v>
                </c:pt>
                <c:pt idx="2006">
                  <c:v>218.67377697978097</c:v>
                </c:pt>
                <c:pt idx="2007">
                  <c:v>218.70421157668665</c:v>
                </c:pt>
                <c:pt idx="2008">
                  <c:v>219.48808968053751</c:v>
                </c:pt>
                <c:pt idx="2009">
                  <c:v>219.53562755214443</c:v>
                </c:pt>
                <c:pt idx="2010">
                  <c:v>222.58739990083217</c:v>
                </c:pt>
                <c:pt idx="2011">
                  <c:v>222.61752542838042</c:v>
                </c:pt>
                <c:pt idx="2012">
                  <c:v>222.6474110687804</c:v>
                </c:pt>
                <c:pt idx="2013">
                  <c:v>222.676934725481</c:v>
                </c:pt>
                <c:pt idx="2014">
                  <c:v>222.70688934875506</c:v>
                </c:pt>
                <c:pt idx="2015">
                  <c:v>222.73605479892183</c:v>
                </c:pt>
                <c:pt idx="2016">
                  <c:v>222.76418666776078</c:v>
                </c:pt>
                <c:pt idx="2017">
                  <c:v>222.79207796455728</c:v>
                </c:pt>
                <c:pt idx="2018">
                  <c:v>222.81936236424227</c:v>
                </c:pt>
                <c:pt idx="2019">
                  <c:v>222.84658905893113</c:v>
                </c:pt>
                <c:pt idx="2020">
                  <c:v>222.87296432645812</c:v>
                </c:pt>
                <c:pt idx="2021">
                  <c:v>222.89922059348837</c:v>
                </c:pt>
                <c:pt idx="2022">
                  <c:v>222.92554102200228</c:v>
                </c:pt>
                <c:pt idx="2023">
                  <c:v>222.9517424075087</c:v>
                </c:pt>
                <c:pt idx="2024">
                  <c:v>222.97660305385389</c:v>
                </c:pt>
                <c:pt idx="2025">
                  <c:v>223.00183300921313</c:v>
                </c:pt>
                <c:pt idx="2026">
                  <c:v>223.02712691575172</c:v>
                </c:pt>
                <c:pt idx="2027">
                  <c:v>223.051873761341</c:v>
                </c:pt>
                <c:pt idx="2028">
                  <c:v>224.03132905309749</c:v>
                </c:pt>
                <c:pt idx="2029">
                  <c:v>225.83560052658561</c:v>
                </c:pt>
                <c:pt idx="2030">
                  <c:v>226.16309572818656</c:v>
                </c:pt>
                <c:pt idx="2031">
                  <c:v>226.18453475041173</c:v>
                </c:pt>
                <c:pt idx="2032">
                  <c:v>226.20640958349856</c:v>
                </c:pt>
                <c:pt idx="2033">
                  <c:v>226.22828653215143</c:v>
                </c:pt>
                <c:pt idx="2034">
                  <c:v>226.24991767516502</c:v>
                </c:pt>
                <c:pt idx="2035">
                  <c:v>226.27186081786556</c:v>
                </c:pt>
                <c:pt idx="2036">
                  <c:v>226.29467398081925</c:v>
                </c:pt>
                <c:pt idx="2037">
                  <c:v>226.31662146426834</c:v>
                </c:pt>
                <c:pt idx="2038">
                  <c:v>226.33888109909179</c:v>
                </c:pt>
                <c:pt idx="2039">
                  <c:v>226.36052281676399</c:v>
                </c:pt>
                <c:pt idx="2040">
                  <c:v>226.38154643792421</c:v>
                </c:pt>
                <c:pt idx="2041">
                  <c:v>226.40232392232332</c:v>
                </c:pt>
                <c:pt idx="2042">
                  <c:v>226.42248303335751</c:v>
                </c:pt>
                <c:pt idx="2043">
                  <c:v>226.442954107166</c:v>
                </c:pt>
                <c:pt idx="2044">
                  <c:v>226.46317887512186</c:v>
                </c:pt>
                <c:pt idx="2045">
                  <c:v>226.48352953886737</c:v>
                </c:pt>
                <c:pt idx="2046">
                  <c:v>226.50375793082068</c:v>
                </c:pt>
                <c:pt idx="2047">
                  <c:v>227.62007694580115</c:v>
                </c:pt>
                <c:pt idx="2048">
                  <c:v>227.40235238714234</c:v>
                </c:pt>
                <c:pt idx="2049">
                  <c:v>229.65748100402988</c:v>
                </c:pt>
                <c:pt idx="2050">
                  <c:v>229.67660864080392</c:v>
                </c:pt>
                <c:pt idx="2051">
                  <c:v>229.69573787067429</c:v>
                </c:pt>
                <c:pt idx="2052">
                  <c:v>229.71587557919995</c:v>
                </c:pt>
                <c:pt idx="2053">
                  <c:v>229.73576330979802</c:v>
                </c:pt>
                <c:pt idx="2054">
                  <c:v>229.75565276218319</c:v>
                </c:pt>
                <c:pt idx="2055">
                  <c:v>229.7755439365045</c:v>
                </c:pt>
                <c:pt idx="2056">
                  <c:v>229.79524797629958</c:v>
                </c:pt>
                <c:pt idx="2057">
                  <c:v>229.81463891777264</c:v>
                </c:pt>
                <c:pt idx="2058">
                  <c:v>229.83592038296558</c:v>
                </c:pt>
                <c:pt idx="2059">
                  <c:v>229.85688897515396</c:v>
                </c:pt>
                <c:pt idx="2060">
                  <c:v>229.87729270995612</c:v>
                </c:pt>
                <c:pt idx="2061">
                  <c:v>229.89788719617974</c:v>
                </c:pt>
                <c:pt idx="2062">
                  <c:v>229.9183575559986</c:v>
                </c:pt>
                <c:pt idx="2063">
                  <c:v>229.9386407645282</c:v>
                </c:pt>
                <c:pt idx="2064">
                  <c:v>229.95892576242579</c:v>
                </c:pt>
                <c:pt idx="2065">
                  <c:v>229.97927555229461</c:v>
                </c:pt>
                <c:pt idx="2066">
                  <c:v>230.00006819912537</c:v>
                </c:pt>
                <c:pt idx="2067">
                  <c:v>230.02136683557779</c:v>
                </c:pt>
                <c:pt idx="2068">
                  <c:v>230.04317160076272</c:v>
                </c:pt>
                <c:pt idx="2069">
                  <c:v>233.29281265531193</c:v>
                </c:pt>
                <c:pt idx="2070">
                  <c:v>232.28130253723478</c:v>
                </c:pt>
                <c:pt idx="2071">
                  <c:v>227.69979133942988</c:v>
                </c:pt>
                <c:pt idx="2072">
                  <c:v>227.7204402794116</c:v>
                </c:pt>
                <c:pt idx="2073">
                  <c:v>227.74065436780901</c:v>
                </c:pt>
                <c:pt idx="2074">
                  <c:v>227.76080785585305</c:v>
                </c:pt>
                <c:pt idx="2075">
                  <c:v>227.78077592667879</c:v>
                </c:pt>
                <c:pt idx="2076">
                  <c:v>227.80068334243785</c:v>
                </c:pt>
                <c:pt idx="2077">
                  <c:v>227.82102937607334</c:v>
                </c:pt>
                <c:pt idx="2078">
                  <c:v>227.84125239347549</c:v>
                </c:pt>
                <c:pt idx="2079">
                  <c:v>227.86116509471205</c:v>
                </c:pt>
                <c:pt idx="2080">
                  <c:v>227.88101710854767</c:v>
                </c:pt>
                <c:pt idx="2081">
                  <c:v>227.90055868617915</c:v>
                </c:pt>
                <c:pt idx="2082">
                  <c:v>227.91966487000326</c:v>
                </c:pt>
                <c:pt idx="2083">
                  <c:v>227.93877265560604</c:v>
                </c:pt>
                <c:pt idx="2084">
                  <c:v>227.95781959414305</c:v>
                </c:pt>
                <c:pt idx="2085">
                  <c:v>227.97680567007637</c:v>
                </c:pt>
                <c:pt idx="2086">
                  <c:v>227.99566840851813</c:v>
                </c:pt>
                <c:pt idx="2087">
                  <c:v>228.01472010135777</c:v>
                </c:pt>
                <c:pt idx="2088">
                  <c:v>228.03352350704284</c:v>
                </c:pt>
                <c:pt idx="2089">
                  <c:v>229.91463249933653</c:v>
                </c:pt>
                <c:pt idx="2090">
                  <c:v>231.04752829553948</c:v>
                </c:pt>
                <c:pt idx="2091">
                  <c:v>234.51906754480174</c:v>
                </c:pt>
                <c:pt idx="2092">
                  <c:v>234.53699379681407</c:v>
                </c:pt>
                <c:pt idx="2093">
                  <c:v>234.55517844592214</c:v>
                </c:pt>
                <c:pt idx="2094">
                  <c:v>234.57304319649967</c:v>
                </c:pt>
                <c:pt idx="2095">
                  <c:v>234.59116637408363</c:v>
                </c:pt>
                <c:pt idx="2096">
                  <c:v>234.60935522342166</c:v>
                </c:pt>
                <c:pt idx="2097">
                  <c:v>234.62805969530385</c:v>
                </c:pt>
                <c:pt idx="2098">
                  <c:v>234.6468299400795</c:v>
                </c:pt>
                <c:pt idx="2099">
                  <c:v>234.66547311286925</c:v>
                </c:pt>
                <c:pt idx="2100">
                  <c:v>234.68405347498697</c:v>
                </c:pt>
                <c:pt idx="2101">
                  <c:v>234.70263530826213</c:v>
                </c:pt>
                <c:pt idx="2102">
                  <c:v>234.72089710235187</c:v>
                </c:pt>
                <c:pt idx="2103">
                  <c:v>234.73864586059852</c:v>
                </c:pt>
                <c:pt idx="2104">
                  <c:v>234.75665320877411</c:v>
                </c:pt>
                <c:pt idx="2105">
                  <c:v>234.77453330455273</c:v>
                </c:pt>
                <c:pt idx="2106">
                  <c:v>234.79228611857795</c:v>
                </c:pt>
                <c:pt idx="2107">
                  <c:v>234.81023325496895</c:v>
                </c:pt>
                <c:pt idx="2108">
                  <c:v>234.82805310006805</c:v>
                </c:pt>
                <c:pt idx="2109">
                  <c:v>234.8460673068812</c:v>
                </c:pt>
                <c:pt idx="2110">
                  <c:v>237.89355978772619</c:v>
                </c:pt>
                <c:pt idx="2111">
                  <c:v>233.75222829121682</c:v>
                </c:pt>
                <c:pt idx="2112">
                  <c:v>237.34753681635385</c:v>
                </c:pt>
                <c:pt idx="2113">
                  <c:v>237.3649639779612</c:v>
                </c:pt>
                <c:pt idx="2114">
                  <c:v>237.3823924191519</c:v>
                </c:pt>
                <c:pt idx="2115">
                  <c:v>237.3999522125637</c:v>
                </c:pt>
                <c:pt idx="2116">
                  <c:v>237.41744826383638</c:v>
                </c:pt>
                <c:pt idx="2117">
                  <c:v>237.43501065042025</c:v>
                </c:pt>
                <c:pt idx="2118">
                  <c:v>237.45270443751528</c:v>
                </c:pt>
                <c:pt idx="2119">
                  <c:v>237.4700742654837</c:v>
                </c:pt>
                <c:pt idx="2120">
                  <c:v>237.48829114789308</c:v>
                </c:pt>
                <c:pt idx="2121">
                  <c:v>237.50689981947343</c:v>
                </c:pt>
                <c:pt idx="2122">
                  <c:v>237.52518459724035</c:v>
                </c:pt>
                <c:pt idx="2123">
                  <c:v>237.54340570729164</c:v>
                </c:pt>
                <c:pt idx="2124">
                  <c:v>237.56169329551184</c:v>
                </c:pt>
                <c:pt idx="2125">
                  <c:v>237.58004737702129</c:v>
                </c:pt>
                <c:pt idx="2126">
                  <c:v>237.5984028765721</c:v>
                </c:pt>
                <c:pt idx="2127">
                  <c:v>237.61669469882096</c:v>
                </c:pt>
                <c:pt idx="2128">
                  <c:v>237.63511813021816</c:v>
                </c:pt>
                <c:pt idx="2129">
                  <c:v>237.65360809557407</c:v>
                </c:pt>
                <c:pt idx="2130">
                  <c:v>237.67190416786855</c:v>
                </c:pt>
                <c:pt idx="2131">
                  <c:v>237.66847287539932</c:v>
                </c:pt>
                <c:pt idx="2132">
                  <c:v>238.05417734862363</c:v>
                </c:pt>
                <c:pt idx="2133">
                  <c:v>239.84795747439378</c:v>
                </c:pt>
                <c:pt idx="2134">
                  <c:v>239.86642248153086</c:v>
                </c:pt>
                <c:pt idx="2135">
                  <c:v>239.88495462704864</c:v>
                </c:pt>
                <c:pt idx="2136">
                  <c:v>239.90335676055426</c:v>
                </c:pt>
                <c:pt idx="2137">
                  <c:v>239.9217603057304</c:v>
                </c:pt>
                <c:pt idx="2138">
                  <c:v>239.94003379870711</c:v>
                </c:pt>
                <c:pt idx="2139">
                  <c:v>239.95844015746425</c:v>
                </c:pt>
                <c:pt idx="2140">
                  <c:v>239.97678218617767</c:v>
                </c:pt>
                <c:pt idx="2141">
                  <c:v>239.99519136398919</c:v>
                </c:pt>
                <c:pt idx="2142">
                  <c:v>240.01347044979718</c:v>
                </c:pt>
                <c:pt idx="2143">
                  <c:v>240.03207971339643</c:v>
                </c:pt>
                <c:pt idx="2144">
                  <c:v>240.05036160878282</c:v>
                </c:pt>
                <c:pt idx="2145">
                  <c:v>240.06871066382087</c:v>
                </c:pt>
                <c:pt idx="2146">
                  <c:v>240.08706112143054</c:v>
                </c:pt>
                <c:pt idx="2147">
                  <c:v>240.10541298171901</c:v>
                </c:pt>
                <c:pt idx="2148">
                  <c:v>240.12370046248859</c:v>
                </c:pt>
                <c:pt idx="2149">
                  <c:v>240.14185776148247</c:v>
                </c:pt>
                <c:pt idx="2150">
                  <c:v>240.16008222575644</c:v>
                </c:pt>
                <c:pt idx="2151">
                  <c:v>240.17837387037528</c:v>
                </c:pt>
                <c:pt idx="2152">
                  <c:v>240.19640369898912</c:v>
                </c:pt>
                <c:pt idx="2153">
                  <c:v>240.21443488107502</c:v>
                </c:pt>
                <c:pt idx="2154">
                  <c:v>237.97575289791791</c:v>
                </c:pt>
                <c:pt idx="2155">
                  <c:v>238.25649772750441</c:v>
                </c:pt>
                <c:pt idx="2156">
                  <c:v>240.01661163542889</c:v>
                </c:pt>
                <c:pt idx="2157">
                  <c:v>240.03482659472289</c:v>
                </c:pt>
                <c:pt idx="2158">
                  <c:v>240.05304293635763</c:v>
                </c:pt>
                <c:pt idx="2159">
                  <c:v>240.07126066043804</c:v>
                </c:pt>
                <c:pt idx="2160">
                  <c:v>240.08941399412086</c:v>
                </c:pt>
                <c:pt idx="2161">
                  <c:v>240.10750292257245</c:v>
                </c:pt>
                <c:pt idx="2162">
                  <c:v>240.12579056252108</c:v>
                </c:pt>
                <c:pt idx="2163">
                  <c:v>240.14421117111215</c:v>
                </c:pt>
                <c:pt idx="2164">
                  <c:v>240.16256739985647</c:v>
                </c:pt>
                <c:pt idx="2165">
                  <c:v>240.18092503172076</c:v>
                </c:pt>
                <c:pt idx="2166">
                  <c:v>240.19928406681225</c:v>
                </c:pt>
                <c:pt idx="2167">
                  <c:v>240.21724965709998</c:v>
                </c:pt>
                <c:pt idx="2168">
                  <c:v>240.23521659111543</c:v>
                </c:pt>
                <c:pt idx="2169">
                  <c:v>240.2531848689591</c:v>
                </c:pt>
                <c:pt idx="2170">
                  <c:v>240.27141778189301</c:v>
                </c:pt>
                <c:pt idx="2171">
                  <c:v>240.28945459517308</c:v>
                </c:pt>
                <c:pt idx="2172">
                  <c:v>240.30762442790413</c:v>
                </c:pt>
                <c:pt idx="2173">
                  <c:v>240.32592730998383</c:v>
                </c:pt>
                <c:pt idx="2174">
                  <c:v>240.34390237249221</c:v>
                </c:pt>
                <c:pt idx="2175">
                  <c:v>239.21453168950652</c:v>
                </c:pt>
                <c:pt idx="2176">
                  <c:v>241.76148523407716</c:v>
                </c:pt>
                <c:pt idx="2177">
                  <c:v>240.87815089359663</c:v>
                </c:pt>
                <c:pt idx="2178">
                  <c:v>240.89623325341714</c:v>
                </c:pt>
                <c:pt idx="2179">
                  <c:v>240.91444896858917</c:v>
                </c:pt>
                <c:pt idx="2180">
                  <c:v>240.93260005721007</c:v>
                </c:pt>
                <c:pt idx="2181">
                  <c:v>240.95068650444725</c:v>
                </c:pt>
                <c:pt idx="2182">
                  <c:v>240.96877430940677</c:v>
                </c:pt>
                <c:pt idx="2183">
                  <c:v>240.9869955098751</c:v>
                </c:pt>
                <c:pt idx="2184">
                  <c:v>241.0051520643313</c:v>
                </c:pt>
                <c:pt idx="2185">
                  <c:v>241.02350807317345</c:v>
                </c:pt>
                <c:pt idx="2186">
                  <c:v>241.04166737857619</c:v>
                </c:pt>
                <c:pt idx="2187">
                  <c:v>241.06002616858476</c:v>
                </c:pt>
                <c:pt idx="2188">
                  <c:v>241.07884866377873</c:v>
                </c:pt>
                <c:pt idx="2189">
                  <c:v>241.09694608967843</c:v>
                </c:pt>
                <c:pt idx="2190">
                  <c:v>241.11511092808243</c:v>
                </c:pt>
                <c:pt idx="2191">
                  <c:v>241.13347531187367</c:v>
                </c:pt>
                <c:pt idx="2192">
                  <c:v>241.15177503041107</c:v>
                </c:pt>
                <c:pt idx="2193">
                  <c:v>241.17001006874216</c:v>
                </c:pt>
                <c:pt idx="2194">
                  <c:v>241.18831255991725</c:v>
                </c:pt>
                <c:pt idx="2195">
                  <c:v>241.20661644007592</c:v>
                </c:pt>
                <c:pt idx="2196">
                  <c:v>241.22492170932358</c:v>
                </c:pt>
                <c:pt idx="2197">
                  <c:v>242.76445821948695</c:v>
                </c:pt>
                <c:pt idx="2198">
                  <c:v>244.63504698963612</c:v>
                </c:pt>
                <c:pt idx="2199">
                  <c:v>245.07424340185977</c:v>
                </c:pt>
                <c:pt idx="2200">
                  <c:v>245.09304361779195</c:v>
                </c:pt>
                <c:pt idx="2201">
                  <c:v>245.11171097837433</c:v>
                </c:pt>
                <c:pt idx="2202">
                  <c:v>245.13017829906448</c:v>
                </c:pt>
                <c:pt idx="2203">
                  <c:v>245.14884848798698</c:v>
                </c:pt>
                <c:pt idx="2204">
                  <c:v>245.16731860670868</c:v>
                </c:pt>
                <c:pt idx="2205">
                  <c:v>245.18592445527145</c:v>
                </c:pt>
                <c:pt idx="2206">
                  <c:v>245.20453171583972</c:v>
                </c:pt>
                <c:pt idx="2207">
                  <c:v>245.22314038852065</c:v>
                </c:pt>
                <c:pt idx="2208">
                  <c:v>245.24201921110947</c:v>
                </c:pt>
                <c:pt idx="2209">
                  <c:v>245.26089948710901</c:v>
                </c:pt>
                <c:pt idx="2210">
                  <c:v>245.27991560616513</c:v>
                </c:pt>
                <c:pt idx="2211">
                  <c:v>245.2989331996217</c:v>
                </c:pt>
                <c:pt idx="2212">
                  <c:v>245.31788506240591</c:v>
                </c:pt>
                <c:pt idx="2213">
                  <c:v>245.33670396865725</c:v>
                </c:pt>
                <c:pt idx="2214">
                  <c:v>245.35545710301542</c:v>
                </c:pt>
                <c:pt idx="2215">
                  <c:v>245.3739427881396</c:v>
                </c:pt>
                <c:pt idx="2216">
                  <c:v>245.39283322044741</c:v>
                </c:pt>
                <c:pt idx="2217">
                  <c:v>245.41165787614651</c:v>
                </c:pt>
                <c:pt idx="2218">
                  <c:v>246.20293151976574</c:v>
                </c:pt>
                <c:pt idx="2219">
                  <c:v>245.6519144762872</c:v>
                </c:pt>
                <c:pt idx="2220">
                  <c:v>247.18455222703568</c:v>
                </c:pt>
                <c:pt idx="2221">
                  <c:v>247.20337888608202</c:v>
                </c:pt>
                <c:pt idx="2222">
                  <c:v>247.22234243295546</c:v>
                </c:pt>
                <c:pt idx="2223">
                  <c:v>247.24137516671536</c:v>
                </c:pt>
                <c:pt idx="2224">
                  <c:v>247.26034162837198</c:v>
                </c:pt>
                <c:pt idx="2225">
                  <c:v>247.2792418024307</c:v>
                </c:pt>
                <c:pt idx="2226">
                  <c:v>247.29834666440013</c:v>
                </c:pt>
                <c:pt idx="2227">
                  <c:v>247.3173852494447</c:v>
                </c:pt>
                <c:pt idx="2228">
                  <c:v>247.33649305838728</c:v>
                </c:pt>
                <c:pt idx="2229">
                  <c:v>247.3556023436044</c:v>
                </c:pt>
                <c:pt idx="2230">
                  <c:v>247.37471310521016</c:v>
                </c:pt>
                <c:pt idx="2231">
                  <c:v>247.39355424774254</c:v>
                </c:pt>
                <c:pt idx="2232">
                  <c:v>247.41226126718703</c:v>
                </c:pt>
                <c:pt idx="2233">
                  <c:v>247.43090191700853</c:v>
                </c:pt>
                <c:pt idx="2234">
                  <c:v>247.44974733912713</c:v>
                </c:pt>
                <c:pt idx="2235">
                  <c:v>247.46866199104704</c:v>
                </c:pt>
                <c:pt idx="2236">
                  <c:v>247.48751028913841</c:v>
                </c:pt>
                <c:pt idx="2237">
                  <c:v>247.50642782759616</c:v>
                </c:pt>
                <c:pt idx="2238">
                  <c:v>247.52548243203987</c:v>
                </c:pt>
                <c:pt idx="2239">
                  <c:v>248.4707488508549</c:v>
                </c:pt>
                <c:pt idx="2240">
                  <c:v>245.84534297597224</c:v>
                </c:pt>
                <c:pt idx="2241">
                  <c:v>248.30225165497922</c:v>
                </c:pt>
                <c:pt idx="2242">
                  <c:v>248.32109541489936</c:v>
                </c:pt>
                <c:pt idx="2243">
                  <c:v>248.33994060488018</c:v>
                </c:pt>
                <c:pt idx="2244">
                  <c:v>248.35878722503023</c:v>
                </c:pt>
                <c:pt idx="2245">
                  <c:v>248.37770331896132</c:v>
                </c:pt>
                <c:pt idx="2246">
                  <c:v>248.39655280493926</c:v>
                </c:pt>
                <c:pt idx="2247">
                  <c:v>248.41540372141242</c:v>
                </c:pt>
                <c:pt idx="2248">
                  <c:v>248.43425606848939</c:v>
                </c:pt>
                <c:pt idx="2249">
                  <c:v>248.45317791045844</c:v>
                </c:pt>
                <c:pt idx="2250">
                  <c:v>248.47210119359792</c:v>
                </c:pt>
                <c:pt idx="2251">
                  <c:v>248.49116206711412</c:v>
                </c:pt>
                <c:pt idx="2252">
                  <c:v>248.50988400398217</c:v>
                </c:pt>
                <c:pt idx="2253">
                  <c:v>248.52860735140712</c:v>
                </c:pt>
                <c:pt idx="2254">
                  <c:v>248.54746828955408</c:v>
                </c:pt>
                <c:pt idx="2255">
                  <c:v>248.56619446867177</c:v>
                </c:pt>
                <c:pt idx="2256">
                  <c:v>248.58499015899324</c:v>
                </c:pt>
                <c:pt idx="2257">
                  <c:v>248.60385537605464</c:v>
                </c:pt>
                <c:pt idx="2258">
                  <c:v>248.62272202480511</c:v>
                </c:pt>
                <c:pt idx="2259">
                  <c:v>248.64165822116755</c:v>
                </c:pt>
                <c:pt idx="2260">
                  <c:v>250.18293032257486</c:v>
                </c:pt>
                <c:pt idx="2261">
                  <c:v>249.85535800940542</c:v>
                </c:pt>
                <c:pt idx="2262">
                  <c:v>250.57033201459581</c:v>
                </c:pt>
                <c:pt idx="2263">
                  <c:v>250.58955384828457</c:v>
                </c:pt>
                <c:pt idx="2264">
                  <c:v>250.6087085018527</c:v>
                </c:pt>
                <c:pt idx="2265">
                  <c:v>250.62779595965091</c:v>
                </c:pt>
                <c:pt idx="2266">
                  <c:v>250.6468848712336</c:v>
                </c:pt>
                <c:pt idx="2267">
                  <c:v>250.66583789595262</c:v>
                </c:pt>
                <c:pt idx="2268">
                  <c:v>250.68492970497593</c:v>
                </c:pt>
                <c:pt idx="2269">
                  <c:v>250.70409164891777</c:v>
                </c:pt>
                <c:pt idx="2270">
                  <c:v>250.72325505756712</c:v>
                </c:pt>
                <c:pt idx="2271">
                  <c:v>250.74235123973313</c:v>
                </c:pt>
                <c:pt idx="2272">
                  <c:v>250.76138017981353</c:v>
                </c:pt>
                <c:pt idx="2273">
                  <c:v>250.78047926575599</c:v>
                </c:pt>
                <c:pt idx="2274">
                  <c:v>250.79957980636854</c:v>
                </c:pt>
                <c:pt idx="2275">
                  <c:v>250.81861308954839</c:v>
                </c:pt>
                <c:pt idx="2276">
                  <c:v>250.83764781717193</c:v>
                </c:pt>
                <c:pt idx="2277">
                  <c:v>250.85668398934877</c:v>
                </c:pt>
                <c:pt idx="2278">
                  <c:v>250.87572160618853</c:v>
                </c:pt>
                <c:pt idx="2279">
                  <c:v>249.66182278350161</c:v>
                </c:pt>
                <c:pt idx="2280">
                  <c:v>248.88118485127802</c:v>
                </c:pt>
                <c:pt idx="2281">
                  <c:v>247.39532261791697</c:v>
                </c:pt>
                <c:pt idx="2282">
                  <c:v>247.41396199153886</c:v>
                </c:pt>
                <c:pt idx="2283">
                  <c:v>247.43253498485001</c:v>
                </c:pt>
                <c:pt idx="2284">
                  <c:v>247.45131274161463</c:v>
                </c:pt>
                <c:pt idx="2285">
                  <c:v>247.47009192343094</c:v>
                </c:pt>
                <c:pt idx="2286">
                  <c:v>247.48866913033152</c:v>
                </c:pt>
                <c:pt idx="2287">
                  <c:v>247.50724773179502</c:v>
                </c:pt>
                <c:pt idx="2288">
                  <c:v>247.52589553813095</c:v>
                </c:pt>
                <c:pt idx="2289">
                  <c:v>247.54434130349705</c:v>
                </c:pt>
                <c:pt idx="2290">
                  <c:v>247.56305972492166</c:v>
                </c:pt>
                <c:pt idx="2291">
                  <c:v>247.581643910775</c:v>
                </c:pt>
                <c:pt idx="2292">
                  <c:v>247.60016166112777</c:v>
                </c:pt>
                <c:pt idx="2293">
                  <c:v>247.61861296084606</c:v>
                </c:pt>
                <c:pt idx="2294">
                  <c:v>247.63692995413356</c:v>
                </c:pt>
                <c:pt idx="2295">
                  <c:v>247.65511261090828</c:v>
                </c:pt>
                <c:pt idx="2296">
                  <c:v>247.67336445345413</c:v>
                </c:pt>
                <c:pt idx="2297">
                  <c:v>247.69175335256836</c:v>
                </c:pt>
                <c:pt idx="2298">
                  <c:v>247.71000789548668</c:v>
                </c:pt>
                <c:pt idx="2299">
                  <c:v>248.06708882690737</c:v>
                </c:pt>
                <c:pt idx="2300">
                  <c:v>249.71045929411034</c:v>
                </c:pt>
                <c:pt idx="2301">
                  <c:v>250.0596222513139</c:v>
                </c:pt>
                <c:pt idx="2302">
                  <c:v>250.07811981241193</c:v>
                </c:pt>
                <c:pt idx="2303">
                  <c:v>250.09648171271596</c:v>
                </c:pt>
                <c:pt idx="2304">
                  <c:v>250.11491348082029</c:v>
                </c:pt>
                <c:pt idx="2305">
                  <c:v>250.13334660732068</c:v>
                </c:pt>
                <c:pt idx="2306">
                  <c:v>250.15178109231724</c:v>
                </c:pt>
                <c:pt idx="2307">
                  <c:v>250.17007986644094</c:v>
                </c:pt>
                <c:pt idx="2308">
                  <c:v>250.18844851888045</c:v>
                </c:pt>
                <c:pt idx="2309">
                  <c:v>250.20668143047115</c:v>
                </c:pt>
                <c:pt idx="2310">
                  <c:v>250.2251898699194</c:v>
                </c:pt>
                <c:pt idx="2311">
                  <c:v>250.24369967848511</c:v>
                </c:pt>
                <c:pt idx="2312">
                  <c:v>250.26227941618728</c:v>
                </c:pt>
                <c:pt idx="2313">
                  <c:v>250.28065483834715</c:v>
                </c:pt>
                <c:pt idx="2314">
                  <c:v>250.29896303967365</c:v>
                </c:pt>
                <c:pt idx="2315">
                  <c:v>250.3172040051993</c:v>
                </c:pt>
                <c:pt idx="2316">
                  <c:v>250.33530913995477</c:v>
                </c:pt>
                <c:pt idx="2317">
                  <c:v>250.35327841419988</c:v>
                </c:pt>
                <c:pt idx="2318">
                  <c:v>250.37118038835499</c:v>
                </c:pt>
                <c:pt idx="2319">
                  <c:v>250.38935802199961</c:v>
                </c:pt>
                <c:pt idx="2320">
                  <c:v>250.40760557521438</c:v>
                </c:pt>
                <c:pt idx="2321">
                  <c:v>250.42585445825083</c:v>
                </c:pt>
                <c:pt idx="2322">
                  <c:v>251.24523123462387</c:v>
                </c:pt>
                <c:pt idx="2323">
                  <c:v>251.13315013895593</c:v>
                </c:pt>
                <c:pt idx="2324">
                  <c:v>252.5464819983001</c:v>
                </c:pt>
                <c:pt idx="2325">
                  <c:v>252.56537109133723</c:v>
                </c:pt>
                <c:pt idx="2326">
                  <c:v>252.58384642122252</c:v>
                </c:pt>
                <c:pt idx="2327">
                  <c:v>252.60239230364468</c:v>
                </c:pt>
                <c:pt idx="2328">
                  <c:v>252.62093954779189</c:v>
                </c:pt>
                <c:pt idx="2329">
                  <c:v>252.63941894254782</c:v>
                </c:pt>
                <c:pt idx="2330">
                  <c:v>252.65803812164251</c:v>
                </c:pt>
                <c:pt idx="2331">
                  <c:v>252.67672789432547</c:v>
                </c:pt>
                <c:pt idx="2332">
                  <c:v>252.69534982303878</c:v>
                </c:pt>
                <c:pt idx="2333">
                  <c:v>252.71390389256004</c:v>
                </c:pt>
                <c:pt idx="2334">
                  <c:v>252.7324593244075</c:v>
                </c:pt>
                <c:pt idx="2335">
                  <c:v>252.75108536045087</c:v>
                </c:pt>
                <c:pt idx="2336">
                  <c:v>252.76978201608026</c:v>
                </c:pt>
                <c:pt idx="2337">
                  <c:v>252.7884108027549</c:v>
                </c:pt>
                <c:pt idx="2338">
                  <c:v>252.80690244814784</c:v>
                </c:pt>
                <c:pt idx="2339">
                  <c:v>252.8253954462173</c:v>
                </c:pt>
                <c:pt idx="2340">
                  <c:v>252.84402833152555</c:v>
                </c:pt>
                <c:pt idx="2341">
                  <c:v>252.86273186238842</c:v>
                </c:pt>
                <c:pt idx="2342">
                  <c:v>251.98939357112448</c:v>
                </c:pt>
                <c:pt idx="2343">
                  <c:v>252.1207094433193</c:v>
                </c:pt>
                <c:pt idx="2344">
                  <c:v>252.41703306870147</c:v>
                </c:pt>
                <c:pt idx="2345">
                  <c:v>252.43611994572257</c:v>
                </c:pt>
                <c:pt idx="2346">
                  <c:v>252.45520826602532</c:v>
                </c:pt>
                <c:pt idx="2347">
                  <c:v>252.47429802971888</c:v>
                </c:pt>
                <c:pt idx="2348">
                  <c:v>252.4941501183585</c:v>
                </c:pt>
                <c:pt idx="2349">
                  <c:v>252.51434965036799</c:v>
                </c:pt>
                <c:pt idx="2350">
                  <c:v>252.53455079834004</c:v>
                </c:pt>
                <c:pt idx="2351">
                  <c:v>252.55468437485573</c:v>
                </c:pt>
                <c:pt idx="2352">
                  <c:v>252.57488874960575</c:v>
                </c:pt>
                <c:pt idx="2353">
                  <c:v>252.59509474070575</c:v>
                </c:pt>
                <c:pt idx="2354">
                  <c:v>252.61530234828501</c:v>
                </c:pt>
                <c:pt idx="2355">
                  <c:v>252.635442362801</c:v>
                </c:pt>
                <c:pt idx="2356">
                  <c:v>252.65558398300033</c:v>
                </c:pt>
                <c:pt idx="2357">
                  <c:v>252.67579642971899</c:v>
                </c:pt>
                <c:pt idx="2358">
                  <c:v>252.69594126718778</c:v>
                </c:pt>
                <c:pt idx="2359">
                  <c:v>252.71594924719497</c:v>
                </c:pt>
                <c:pt idx="2360">
                  <c:v>252.73588957414927</c:v>
                </c:pt>
                <c:pt idx="2361">
                  <c:v>252.75617768802465</c:v>
                </c:pt>
                <c:pt idx="2362">
                  <c:v>252.77653667877541</c:v>
                </c:pt>
                <c:pt idx="2363">
                  <c:v>254.75326443672915</c:v>
                </c:pt>
                <c:pt idx="2364">
                  <c:v>255.8355081973028</c:v>
                </c:pt>
                <c:pt idx="2365">
                  <c:v>256.96372126111476</c:v>
                </c:pt>
                <c:pt idx="2366">
                  <c:v>256.98512317104991</c:v>
                </c:pt>
                <c:pt idx="2367">
                  <c:v>257.0063860497342</c:v>
                </c:pt>
                <c:pt idx="2368">
                  <c:v>257.02765068770327</c:v>
                </c:pt>
                <c:pt idx="2369">
                  <c:v>257.04870582949934</c:v>
                </c:pt>
                <c:pt idx="2370">
                  <c:v>257.06976269608646</c:v>
                </c:pt>
                <c:pt idx="2371">
                  <c:v>257.09089171767795</c:v>
                </c:pt>
                <c:pt idx="2372">
                  <c:v>257.11244509106575</c:v>
                </c:pt>
                <c:pt idx="2373">
                  <c:v>257.1340707131597</c:v>
                </c:pt>
                <c:pt idx="2374">
                  <c:v>257.15576860186644</c:v>
                </c:pt>
                <c:pt idx="2375">
                  <c:v>257.17760922878881</c:v>
                </c:pt>
                <c:pt idx="2376">
                  <c:v>257.19952217028748</c:v>
                </c:pt>
                <c:pt idx="2377">
                  <c:v>257.22136651326633</c:v>
                </c:pt>
                <c:pt idx="2378">
                  <c:v>257.24321271151814</c:v>
                </c:pt>
                <c:pt idx="2379">
                  <c:v>257.26506076520053</c:v>
                </c:pt>
                <c:pt idx="2380">
                  <c:v>257.28684019089269</c:v>
                </c:pt>
                <c:pt idx="2381">
                  <c:v>257.30862146037737</c:v>
                </c:pt>
                <c:pt idx="2382">
                  <c:v>257.33047506932331</c:v>
                </c:pt>
                <c:pt idx="2383">
                  <c:v>257.35226003282918</c:v>
                </c:pt>
                <c:pt idx="2384">
                  <c:v>255.16310949145506</c:v>
                </c:pt>
                <c:pt idx="2385">
                  <c:v>253.68813478070902</c:v>
                </c:pt>
                <c:pt idx="2386">
                  <c:v>252.07321347790503</c:v>
                </c:pt>
                <c:pt idx="2387">
                  <c:v>252.09524398615144</c:v>
                </c:pt>
                <c:pt idx="2388">
                  <c:v>252.11720735261378</c:v>
                </c:pt>
                <c:pt idx="2389">
                  <c:v>252.13903448618183</c:v>
                </c:pt>
                <c:pt idx="2390">
                  <c:v>252.16072535106639</c:v>
                </c:pt>
                <c:pt idx="2391">
                  <c:v>252.18255625222005</c:v>
                </c:pt>
                <c:pt idx="2392">
                  <c:v>252.20473449894797</c:v>
                </c:pt>
                <c:pt idx="2393">
                  <c:v>252.22684559895885</c:v>
                </c:pt>
                <c:pt idx="2394">
                  <c:v>252.24909684396786</c:v>
                </c:pt>
                <c:pt idx="2395">
                  <c:v>252.27128094262179</c:v>
                </c:pt>
                <c:pt idx="2396">
                  <c:v>252.29346699226085</c:v>
                </c:pt>
                <c:pt idx="2397">
                  <c:v>252.31572411455443</c:v>
                </c:pt>
                <c:pt idx="2398">
                  <c:v>252.33805232794865</c:v>
                </c:pt>
                <c:pt idx="2399">
                  <c:v>252.36045165094981</c:v>
                </c:pt>
                <c:pt idx="2400">
                  <c:v>252.38285296227443</c:v>
                </c:pt>
                <c:pt idx="2401">
                  <c:v>252.40539455407324</c:v>
                </c:pt>
                <c:pt idx="2402">
                  <c:v>252.42793815917585</c:v>
                </c:pt>
                <c:pt idx="2403">
                  <c:v>252.45048377776212</c:v>
                </c:pt>
                <c:pt idx="2404">
                  <c:v>252.4731697390441</c:v>
                </c:pt>
                <c:pt idx="2405">
                  <c:v>252.49606525114919</c:v>
                </c:pt>
                <c:pt idx="2406">
                  <c:v>253.64746682192776</c:v>
                </c:pt>
                <c:pt idx="2407">
                  <c:v>254.55562558715442</c:v>
                </c:pt>
                <c:pt idx="2408">
                  <c:v>254.68987515053641</c:v>
                </c:pt>
                <c:pt idx="2409">
                  <c:v>254.71276235027599</c:v>
                </c:pt>
                <c:pt idx="2410">
                  <c:v>254.73579117536522</c:v>
                </c:pt>
                <c:pt idx="2411">
                  <c:v>254.75882208251261</c:v>
                </c:pt>
                <c:pt idx="2412">
                  <c:v>254.78171547803129</c:v>
                </c:pt>
                <c:pt idx="2413">
                  <c:v>254.80468073402915</c:v>
                </c:pt>
                <c:pt idx="2414">
                  <c:v>254.82750844104285</c:v>
                </c:pt>
                <c:pt idx="2415">
                  <c:v>254.85047782468041</c:v>
                </c:pt>
                <c:pt idx="2416">
                  <c:v>254.87344927870899</c:v>
                </c:pt>
                <c:pt idx="2417">
                  <c:v>254.89635297497296</c:v>
                </c:pt>
                <c:pt idx="2418">
                  <c:v>254.91904922558032</c:v>
                </c:pt>
                <c:pt idx="2419">
                  <c:v>254.94174749708674</c:v>
                </c:pt>
                <c:pt idx="2420">
                  <c:v>254.96437794261797</c:v>
                </c:pt>
                <c:pt idx="2421">
                  <c:v>254.98694054373451</c:v>
                </c:pt>
                <c:pt idx="2422">
                  <c:v>255.0095051414867</c:v>
                </c:pt>
                <c:pt idx="2423">
                  <c:v>255.03207173605125</c:v>
                </c:pt>
                <c:pt idx="2424">
                  <c:v>255.05471019940535</c:v>
                </c:pt>
                <c:pt idx="2425">
                  <c:v>255.07735067231073</c:v>
                </c:pt>
                <c:pt idx="2426">
                  <c:v>255.09992327074005</c:v>
                </c:pt>
                <c:pt idx="2427">
                  <c:v>255.12249786668974</c:v>
                </c:pt>
                <c:pt idx="2428">
                  <c:v>254.20712480216864</c:v>
                </c:pt>
                <c:pt idx="2429">
                  <c:v>256.67761229618435</c:v>
                </c:pt>
                <c:pt idx="2430">
                  <c:v>256.61759457632331</c:v>
                </c:pt>
                <c:pt idx="2431">
                  <c:v>256.64030347578853</c:v>
                </c:pt>
                <c:pt idx="2432">
                  <c:v>256.66294407242395</c:v>
                </c:pt>
                <c:pt idx="2433">
                  <c:v>256.68551634777936</c:v>
                </c:pt>
                <c:pt idx="2434">
                  <c:v>256.70802028345918</c:v>
                </c:pt>
                <c:pt idx="2435">
                  <c:v>256.73045586112232</c:v>
                </c:pt>
                <c:pt idx="2436">
                  <c:v>256.75296373670471</c:v>
                </c:pt>
                <c:pt idx="2437">
                  <c:v>256.7754735855803</c:v>
                </c:pt>
                <c:pt idx="2438">
                  <c:v>256.7979150584772</c:v>
                </c:pt>
                <c:pt idx="2439">
                  <c:v>256.82042884829059</c:v>
                </c:pt>
                <c:pt idx="2440">
                  <c:v>256.84294461191564</c:v>
                </c:pt>
                <c:pt idx="2441">
                  <c:v>256.86539198159539</c:v>
                </c:pt>
                <c:pt idx="2442">
                  <c:v>256.88770056495383</c:v>
                </c:pt>
                <c:pt idx="2443">
                  <c:v>256.91001108579741</c:v>
                </c:pt>
                <c:pt idx="2444">
                  <c:v>256.93232354429443</c:v>
                </c:pt>
                <c:pt idx="2445">
                  <c:v>256.95463794061322</c:v>
                </c:pt>
                <c:pt idx="2446">
                  <c:v>256.97688387639107</c:v>
                </c:pt>
                <c:pt idx="2447">
                  <c:v>256.99913173811842</c:v>
                </c:pt>
                <c:pt idx="2448">
                  <c:v>257.02138152596206</c:v>
                </c:pt>
                <c:pt idx="2449">
                  <c:v>257.04370365690556</c:v>
                </c:pt>
                <c:pt idx="2450">
                  <c:v>256.3356715463068</c:v>
                </c:pt>
                <c:pt idx="2451">
                  <c:v>256.06969355407023</c:v>
                </c:pt>
                <c:pt idx="2452">
                  <c:v>252.1683850353478</c:v>
                </c:pt>
                <c:pt idx="2453">
                  <c:v>252.19028568687006</c:v>
                </c:pt>
                <c:pt idx="2454">
                  <c:v>252.21218824044891</c:v>
                </c:pt>
                <c:pt idx="2455">
                  <c:v>252.23409269624952</c:v>
                </c:pt>
                <c:pt idx="2456">
                  <c:v>252.25599905443713</c:v>
                </c:pt>
                <c:pt idx="2457">
                  <c:v>252.27790731517692</c:v>
                </c:pt>
                <c:pt idx="2458">
                  <c:v>252.299886595869</c:v>
                </c:pt>
                <c:pt idx="2459">
                  <c:v>252.32193691472492</c:v>
                </c:pt>
                <c:pt idx="2460">
                  <c:v>252.34392003142048</c:v>
                </c:pt>
                <c:pt idx="2461">
                  <c:v>252.36597419867803</c:v>
                </c:pt>
                <c:pt idx="2462">
                  <c:v>252.38816857613494</c:v>
                </c:pt>
                <c:pt idx="2463">
                  <c:v>252.41029575803753</c:v>
                </c:pt>
                <c:pt idx="2464">
                  <c:v>252.43228657284601</c:v>
                </c:pt>
                <c:pt idx="2465">
                  <c:v>252.45427930356658</c:v>
                </c:pt>
                <c:pt idx="2466">
                  <c:v>252.47634311592213</c:v>
                </c:pt>
                <c:pt idx="2467">
                  <c:v>252.49833968499357</c:v>
                </c:pt>
                <c:pt idx="2468">
                  <c:v>252.52040734810575</c:v>
                </c:pt>
                <c:pt idx="2469">
                  <c:v>252.54233857252476</c:v>
                </c:pt>
                <c:pt idx="2470">
                  <c:v>252.15001163322722</c:v>
                </c:pt>
                <c:pt idx="2471">
                  <c:v>252.89145602345516</c:v>
                </c:pt>
                <c:pt idx="2472">
                  <c:v>254.03341902170487</c:v>
                </c:pt>
                <c:pt idx="2473">
                  <c:v>254.05548165015142</c:v>
                </c:pt>
                <c:pt idx="2474">
                  <c:v>254.07747659048056</c:v>
                </c:pt>
                <c:pt idx="2475">
                  <c:v>254.0996126555643</c:v>
                </c:pt>
                <c:pt idx="2476">
                  <c:v>254.12168103288261</c:v>
                </c:pt>
                <c:pt idx="2477">
                  <c:v>254.14375132682437</c:v>
                </c:pt>
                <c:pt idx="2478">
                  <c:v>254.16589316598103</c:v>
                </c:pt>
                <c:pt idx="2479">
                  <c:v>254.18796729971629</c:v>
                </c:pt>
                <c:pt idx="2480">
                  <c:v>254.21004335057492</c:v>
                </c:pt>
                <c:pt idx="2481">
                  <c:v>254.23219096531065</c:v>
                </c:pt>
                <c:pt idx="2482">
                  <c:v>254.25427085696435</c:v>
                </c:pt>
                <c:pt idx="2483">
                  <c:v>254.27628300753716</c:v>
                </c:pt>
                <c:pt idx="2484">
                  <c:v>254.29836672855453</c:v>
                </c:pt>
                <c:pt idx="2485">
                  <c:v>254.32045236752793</c:v>
                </c:pt>
                <c:pt idx="2486">
                  <c:v>254.34253992462396</c:v>
                </c:pt>
                <c:pt idx="2487">
                  <c:v>254.36462940000919</c:v>
                </c:pt>
                <c:pt idx="2488">
                  <c:v>254.38672079385023</c:v>
                </c:pt>
                <c:pt idx="2489">
                  <c:v>254.40874441132169</c:v>
                </c:pt>
                <c:pt idx="2490">
                  <c:v>254.43083963652126</c:v>
                </c:pt>
                <c:pt idx="2491">
                  <c:v>254.45300648775532</c:v>
                </c:pt>
                <c:pt idx="2492">
                  <c:v>254.41948947099507</c:v>
                </c:pt>
                <c:pt idx="2493">
                  <c:v>254.89760024869062</c:v>
                </c:pt>
                <c:pt idx="2494">
                  <c:v>254.43889303633281</c:v>
                </c:pt>
                <c:pt idx="2495">
                  <c:v>254.46106058920554</c:v>
                </c:pt>
                <c:pt idx="2496">
                  <c:v>254.48329978874744</c:v>
                </c:pt>
                <c:pt idx="2497">
                  <c:v>254.50547121048243</c:v>
                </c:pt>
                <c:pt idx="2498">
                  <c:v>254.52764456386458</c:v>
                </c:pt>
                <c:pt idx="2499">
                  <c:v>254.54981984906217</c:v>
                </c:pt>
                <c:pt idx="2500">
                  <c:v>254.57199706624351</c:v>
                </c:pt>
                <c:pt idx="2501">
                  <c:v>254.59410646982434</c:v>
                </c:pt>
                <c:pt idx="2502">
                  <c:v>254.61621779359172</c:v>
                </c:pt>
                <c:pt idx="2503">
                  <c:v>254.63840079558028</c:v>
                </c:pt>
                <c:pt idx="2504">
                  <c:v>254.66058573022491</c:v>
                </c:pt>
                <c:pt idx="2505">
                  <c:v>254.68277259769397</c:v>
                </c:pt>
                <c:pt idx="2506">
                  <c:v>254.70489162205382</c:v>
                </c:pt>
                <c:pt idx="2507">
                  <c:v>254.72701256743579</c:v>
                </c:pt>
                <c:pt idx="2508">
                  <c:v>254.74913543400672</c:v>
                </c:pt>
                <c:pt idx="2509">
                  <c:v>254.77119042764977</c:v>
                </c:pt>
                <c:pt idx="2510">
                  <c:v>254.79331713103761</c:v>
                </c:pt>
                <c:pt idx="2511">
                  <c:v>254.81537594972619</c:v>
                </c:pt>
                <c:pt idx="2512">
                  <c:v>254.83757630302807</c:v>
                </c:pt>
                <c:pt idx="2513">
                  <c:v>254.56262803607777</c:v>
                </c:pt>
                <c:pt idx="2514">
                  <c:v>255.22389060068593</c:v>
                </c:pt>
                <c:pt idx="2515">
                  <c:v>253.28452853826084</c:v>
                </c:pt>
                <c:pt idx="2516">
                  <c:v>253.30673430514642</c:v>
                </c:pt>
                <c:pt idx="2517">
                  <c:v>253.32894201883894</c:v>
                </c:pt>
                <c:pt idx="2518">
                  <c:v>253.35115167950912</c:v>
                </c:pt>
                <c:pt idx="2519">
                  <c:v>253.37329387605317</c:v>
                </c:pt>
                <c:pt idx="2520">
                  <c:v>253.39536859042371</c:v>
                </c:pt>
                <c:pt idx="2521">
                  <c:v>253.41744522801596</c:v>
                </c:pt>
                <c:pt idx="2522">
                  <c:v>253.43959321843451</c:v>
                </c:pt>
                <c:pt idx="2523">
                  <c:v>253.46188201553673</c:v>
                </c:pt>
                <c:pt idx="2524">
                  <c:v>253.48403388960878</c:v>
                </c:pt>
                <c:pt idx="2525">
                  <c:v>253.50618769969392</c:v>
                </c:pt>
                <c:pt idx="2526">
                  <c:v>253.52820453846127</c:v>
                </c:pt>
                <c:pt idx="2527">
                  <c:v>253.55029274915802</c:v>
                </c:pt>
                <c:pt idx="2528">
                  <c:v>253.57238288425231</c:v>
                </c:pt>
                <c:pt idx="2529">
                  <c:v>253.59447494391179</c:v>
                </c:pt>
                <c:pt idx="2530">
                  <c:v>253.61656892830413</c:v>
                </c:pt>
                <c:pt idx="2531">
                  <c:v>253.63873432158854</c:v>
                </c:pt>
                <c:pt idx="2532">
                  <c:v>253.3520235909543</c:v>
                </c:pt>
                <c:pt idx="2533">
                  <c:v>253.48052201547429</c:v>
                </c:pt>
                <c:pt idx="2534">
                  <c:v>252.42816666585529</c:v>
                </c:pt>
                <c:pt idx="2535">
                  <c:v>252.45015903763601</c:v>
                </c:pt>
                <c:pt idx="2536">
                  <c:v>252.47229165431878</c:v>
                </c:pt>
                <c:pt idx="2537">
                  <c:v>252.49435704090445</c:v>
                </c:pt>
                <c:pt idx="2538">
                  <c:v>252.51642435594445</c:v>
                </c:pt>
                <c:pt idx="2539">
                  <c:v>252.53849359960734</c:v>
                </c:pt>
                <c:pt idx="2540">
                  <c:v>252.56056477206167</c:v>
                </c:pt>
                <c:pt idx="2541">
                  <c:v>252.58263787347599</c:v>
                </c:pt>
                <c:pt idx="2542">
                  <c:v>252.6047129040189</c:v>
                </c:pt>
                <c:pt idx="2543">
                  <c:v>252.62678986385899</c:v>
                </c:pt>
                <c:pt idx="2544">
                  <c:v>252.64893796598406</c:v>
                </c:pt>
                <c:pt idx="2545">
                  <c:v>252.67108800986054</c:v>
                </c:pt>
                <c:pt idx="2546">
                  <c:v>252.6931015457474</c:v>
                </c:pt>
                <c:pt idx="2547">
                  <c:v>252.71518623051261</c:v>
                </c:pt>
                <c:pt idx="2548">
                  <c:v>252.73713437134415</c:v>
                </c:pt>
                <c:pt idx="2549">
                  <c:v>252.75922290445772</c:v>
                </c:pt>
                <c:pt idx="2550">
                  <c:v>252.78117486984422</c:v>
                </c:pt>
                <c:pt idx="2551">
                  <c:v>252.80202065988144</c:v>
                </c:pt>
                <c:pt idx="2552">
                  <c:v>252.5229805964031</c:v>
                </c:pt>
                <c:pt idx="2553">
                  <c:v>252.18989714555434</c:v>
                </c:pt>
                <c:pt idx="2554">
                  <c:v>252.68495782788293</c:v>
                </c:pt>
                <c:pt idx="2555">
                  <c:v>252.70489570948686</c:v>
                </c:pt>
                <c:pt idx="2556">
                  <c:v>252.72462746161759</c:v>
                </c:pt>
                <c:pt idx="2557">
                  <c:v>252.74429151482283</c:v>
                </c:pt>
                <c:pt idx="2558">
                  <c:v>252.76381860803031</c:v>
                </c:pt>
                <c:pt idx="2559">
                  <c:v>252.78334720990634</c:v>
                </c:pt>
                <c:pt idx="2560">
                  <c:v>252.80280806485592</c:v>
                </c:pt>
                <c:pt idx="2561">
                  <c:v>252.82227041802474</c:v>
                </c:pt>
                <c:pt idx="2562">
                  <c:v>252.8406952738963</c:v>
                </c:pt>
                <c:pt idx="2563">
                  <c:v>252.85905220108739</c:v>
                </c:pt>
                <c:pt idx="2564">
                  <c:v>252.87741046104171</c:v>
                </c:pt>
                <c:pt idx="2565">
                  <c:v>252.89577005385598</c:v>
                </c:pt>
                <c:pt idx="2566">
                  <c:v>252.91406169311469</c:v>
                </c:pt>
                <c:pt idx="2567">
                  <c:v>252.93228536386135</c:v>
                </c:pt>
                <c:pt idx="2568">
                  <c:v>252.95057964422742</c:v>
                </c:pt>
                <c:pt idx="2569">
                  <c:v>252.96873664473884</c:v>
                </c:pt>
                <c:pt idx="2570">
                  <c:v>252.9868949485747</c:v>
                </c:pt>
                <c:pt idx="2571">
                  <c:v>253.00505455582851</c:v>
                </c:pt>
                <c:pt idx="2572">
                  <c:v>253.02321546659385</c:v>
                </c:pt>
                <c:pt idx="2573">
                  <c:v>253.0413776809643</c:v>
                </c:pt>
                <c:pt idx="2574">
                  <c:v>253.0596105254383</c:v>
                </c:pt>
                <c:pt idx="2575">
                  <c:v>254.03342529419868</c:v>
                </c:pt>
                <c:pt idx="2576">
                  <c:v>254.92068176400929</c:v>
                </c:pt>
                <c:pt idx="2577">
                  <c:v>255.41694756301257</c:v>
                </c:pt>
                <c:pt idx="2578">
                  <c:v>255.43535157868629</c:v>
                </c:pt>
                <c:pt idx="2579">
                  <c:v>255.45375692045758</c:v>
                </c:pt>
                <c:pt idx="2580">
                  <c:v>255.47216358842198</c:v>
                </c:pt>
                <c:pt idx="2581">
                  <c:v>255.49064157504867</c:v>
                </c:pt>
                <c:pt idx="2582">
                  <c:v>255.50912089816535</c:v>
                </c:pt>
                <c:pt idx="2583">
                  <c:v>255.52767156036754</c:v>
                </c:pt>
                <c:pt idx="2584">
                  <c:v>255.54615356181739</c:v>
                </c:pt>
                <c:pt idx="2585">
                  <c:v>255.5647069126924</c:v>
                </c:pt>
                <c:pt idx="2586">
                  <c:v>255.58326161059153</c:v>
                </c:pt>
                <c:pt idx="2587">
                  <c:v>255.60188767842399</c:v>
                </c:pt>
                <c:pt idx="2588">
                  <c:v>255.62051510366302</c:v>
                </c:pt>
                <c:pt idx="2589">
                  <c:v>255.6390738533897</c:v>
                </c:pt>
                <c:pt idx="2590">
                  <c:v>255.65763395053247</c:v>
                </c:pt>
                <c:pt idx="2591">
                  <c:v>255.67619539518915</c:v>
                </c:pt>
                <c:pt idx="2592">
                  <c:v>255.69475818745755</c:v>
                </c:pt>
                <c:pt idx="2593">
                  <c:v>255.71332232743552</c:v>
                </c:pt>
                <c:pt idx="2594">
                  <c:v>256.12079163983321</c:v>
                </c:pt>
                <c:pt idx="2595">
                  <c:v>256.9789461000085</c:v>
                </c:pt>
                <c:pt idx="2596">
                  <c:v>258.11837867056988</c:v>
                </c:pt>
                <c:pt idx="2597">
                  <c:v>258.13711877203497</c:v>
                </c:pt>
                <c:pt idx="2598">
                  <c:v>258.15586023408281</c:v>
                </c:pt>
                <c:pt idx="2599">
                  <c:v>258.17460305681215</c:v>
                </c:pt>
                <c:pt idx="2600">
                  <c:v>258.19334724032171</c:v>
                </c:pt>
                <c:pt idx="2601">
                  <c:v>258.21209278471036</c:v>
                </c:pt>
                <c:pt idx="2602">
                  <c:v>258.23091043311604</c:v>
                </c:pt>
                <c:pt idx="2603">
                  <c:v>258.24972945289005</c:v>
                </c:pt>
                <c:pt idx="2604">
                  <c:v>258.26854984413239</c:v>
                </c:pt>
                <c:pt idx="2605">
                  <c:v>258.28751312395656</c:v>
                </c:pt>
                <c:pt idx="2606">
                  <c:v>258.30647779615305</c:v>
                </c:pt>
                <c:pt idx="2607">
                  <c:v>258.32523155413003</c:v>
                </c:pt>
                <c:pt idx="2608">
                  <c:v>258.34398667368123</c:v>
                </c:pt>
                <c:pt idx="2609">
                  <c:v>258.36274315490544</c:v>
                </c:pt>
                <c:pt idx="2610">
                  <c:v>258.38150099790158</c:v>
                </c:pt>
                <c:pt idx="2611">
                  <c:v>258.40033099222092</c:v>
                </c:pt>
                <c:pt idx="2612">
                  <c:v>258.41916235880831</c:v>
                </c:pt>
                <c:pt idx="2613">
                  <c:v>258.4379950977638</c:v>
                </c:pt>
                <c:pt idx="2614">
                  <c:v>258.45690001411748</c:v>
                </c:pt>
                <c:pt idx="2615">
                  <c:v>258.47573550326922</c:v>
                </c:pt>
                <c:pt idx="2616">
                  <c:v>258.50284494823774</c:v>
                </c:pt>
                <c:pt idx="2617">
                  <c:v>259.60179307007837</c:v>
                </c:pt>
                <c:pt idx="2618">
                  <c:v>259.94228425656746</c:v>
                </c:pt>
                <c:pt idx="2619">
                  <c:v>259.96129921270347</c:v>
                </c:pt>
                <c:pt idx="2620">
                  <c:v>259.98024433752283</c:v>
                </c:pt>
                <c:pt idx="2621">
                  <c:v>259.99919084300058</c:v>
                </c:pt>
                <c:pt idx="2622">
                  <c:v>260.01799626392733</c:v>
                </c:pt>
                <c:pt idx="2623">
                  <c:v>260.03673180721978</c:v>
                </c:pt>
                <c:pt idx="2624">
                  <c:v>260.05553994343819</c:v>
                </c:pt>
                <c:pt idx="2625">
                  <c:v>260.07427819193276</c:v>
                </c:pt>
                <c:pt idx="2626">
                  <c:v>260.09323155028869</c:v>
                </c:pt>
                <c:pt idx="2627">
                  <c:v>260.11218628990304</c:v>
                </c:pt>
                <c:pt idx="2628">
                  <c:v>260.13121367448917</c:v>
                </c:pt>
                <c:pt idx="2629">
                  <c:v>260.15017118211586</c:v>
                </c:pt>
                <c:pt idx="2630">
                  <c:v>260.16913007130336</c:v>
                </c:pt>
                <c:pt idx="2631">
                  <c:v>260.18794778372495</c:v>
                </c:pt>
                <c:pt idx="2632">
                  <c:v>260.20676685720849</c:v>
                </c:pt>
                <c:pt idx="2633">
                  <c:v>260.22558729185243</c:v>
                </c:pt>
                <c:pt idx="2634">
                  <c:v>260.24440908775523</c:v>
                </c:pt>
                <c:pt idx="2635">
                  <c:v>260.26330354485339</c:v>
                </c:pt>
                <c:pt idx="2636">
                  <c:v>260.28234198377021</c:v>
                </c:pt>
                <c:pt idx="2637">
                  <c:v>260.50406529546694</c:v>
                </c:pt>
                <c:pt idx="2638">
                  <c:v>258.52137764490192</c:v>
                </c:pt>
                <c:pt idx="2639">
                  <c:v>261.03983837952808</c:v>
                </c:pt>
                <c:pt idx="2640">
                  <c:v>261.05886210473602</c:v>
                </c:pt>
                <c:pt idx="2641">
                  <c:v>261.07781569335458</c:v>
                </c:pt>
                <c:pt idx="2642">
                  <c:v>261.09684218622431</c:v>
                </c:pt>
                <c:pt idx="2643">
                  <c:v>261.11587006568226</c:v>
                </c:pt>
                <c:pt idx="2644">
                  <c:v>261.1348993318295</c:v>
                </c:pt>
                <c:pt idx="2645">
                  <c:v>261.1539299847671</c:v>
                </c:pt>
                <c:pt idx="2646">
                  <c:v>261.17296202459613</c:v>
                </c:pt>
                <c:pt idx="2647">
                  <c:v>261.19199545141765</c:v>
                </c:pt>
                <c:pt idx="2648">
                  <c:v>261.21110182478355</c:v>
                </c:pt>
                <c:pt idx="2649">
                  <c:v>261.23013803110831</c:v>
                </c:pt>
                <c:pt idx="2650">
                  <c:v>261.24903248492757</c:v>
                </c:pt>
                <c:pt idx="2651">
                  <c:v>261.26814303059149</c:v>
                </c:pt>
                <c:pt idx="2652">
                  <c:v>261.28725497420493</c:v>
                </c:pt>
                <c:pt idx="2653">
                  <c:v>261.30658307251809</c:v>
                </c:pt>
                <c:pt idx="2654">
                  <c:v>261.32619896395971</c:v>
                </c:pt>
                <c:pt idx="2655">
                  <c:v>261.34581632793675</c:v>
                </c:pt>
                <c:pt idx="2656">
                  <c:v>261.3655067661532</c:v>
                </c:pt>
                <c:pt idx="2657">
                  <c:v>261.38512708090769</c:v>
                </c:pt>
                <c:pt idx="2658">
                  <c:v>261.05825065939996</c:v>
                </c:pt>
                <c:pt idx="2659">
                  <c:v>259.86512687256345</c:v>
                </c:pt>
                <c:pt idx="2660">
                  <c:v>259.7763680649212</c:v>
                </c:pt>
                <c:pt idx="2661">
                  <c:v>259.79715017436644</c:v>
                </c:pt>
                <c:pt idx="2662">
                  <c:v>259.81800512368181</c:v>
                </c:pt>
                <c:pt idx="2663">
                  <c:v>259.83879056409171</c:v>
                </c:pt>
                <c:pt idx="2664">
                  <c:v>259.85986242217581</c:v>
                </c:pt>
                <c:pt idx="2665">
                  <c:v>259.87979687737533</c:v>
                </c:pt>
                <c:pt idx="2666">
                  <c:v>259.89930566212723</c:v>
                </c:pt>
                <c:pt idx="2667">
                  <c:v>259.91938555368802</c:v>
                </c:pt>
                <c:pt idx="2668">
                  <c:v>259.93975183978893</c:v>
                </c:pt>
                <c:pt idx="2669">
                  <c:v>259.96026215445465</c:v>
                </c:pt>
                <c:pt idx="2670">
                  <c:v>259.98120141940626</c:v>
                </c:pt>
                <c:pt idx="2671">
                  <c:v>260.00264096505754</c:v>
                </c:pt>
                <c:pt idx="2672">
                  <c:v>260.02358364353529</c:v>
                </c:pt>
                <c:pt idx="2673">
                  <c:v>260.0443855302268</c:v>
                </c:pt>
                <c:pt idx="2674">
                  <c:v>260.06497534595786</c:v>
                </c:pt>
                <c:pt idx="2675">
                  <c:v>260.08542429059469</c:v>
                </c:pt>
                <c:pt idx="2676">
                  <c:v>260.10587484313481</c:v>
                </c:pt>
                <c:pt idx="2677">
                  <c:v>260.12639826558819</c:v>
                </c:pt>
                <c:pt idx="2678">
                  <c:v>260.14692330742395</c:v>
                </c:pt>
                <c:pt idx="2679">
                  <c:v>260.16752124189952</c:v>
                </c:pt>
                <c:pt idx="2680">
                  <c:v>260.18819208605294</c:v>
                </c:pt>
                <c:pt idx="2681">
                  <c:v>261.00561256286096</c:v>
                </c:pt>
                <c:pt idx="2682">
                  <c:v>261.93004608773742</c:v>
                </c:pt>
                <c:pt idx="2683">
                  <c:v>262.35129254827848</c:v>
                </c:pt>
                <c:pt idx="2684">
                  <c:v>262.37213689754941</c:v>
                </c:pt>
                <c:pt idx="2685">
                  <c:v>262.3929829029467</c:v>
                </c:pt>
                <c:pt idx="2686">
                  <c:v>262.41404623006741</c:v>
                </c:pt>
                <c:pt idx="2687">
                  <c:v>262.43503935376583</c:v>
                </c:pt>
                <c:pt idx="2688">
                  <c:v>262.45603415691414</c:v>
                </c:pt>
                <c:pt idx="2689">
                  <c:v>262.47710254540948</c:v>
                </c:pt>
                <c:pt idx="2690">
                  <c:v>262.49817262514802</c:v>
                </c:pt>
                <c:pt idx="2691">
                  <c:v>262.51953206549587</c:v>
                </c:pt>
                <c:pt idx="2692">
                  <c:v>262.54110901333689</c:v>
                </c:pt>
                <c:pt idx="2693">
                  <c:v>262.56211230205798</c:v>
                </c:pt>
                <c:pt idx="2694">
                  <c:v>262.58304533621686</c:v>
                </c:pt>
                <c:pt idx="2695">
                  <c:v>262.60369227704194</c:v>
                </c:pt>
                <c:pt idx="2696">
                  <c:v>262.62398111025351</c:v>
                </c:pt>
                <c:pt idx="2697">
                  <c:v>262.6442715109859</c:v>
                </c:pt>
                <c:pt idx="2698">
                  <c:v>262.66441956469083</c:v>
                </c:pt>
                <c:pt idx="2699">
                  <c:v>262.68471308970931</c:v>
                </c:pt>
                <c:pt idx="2700">
                  <c:v>262.70500818261104</c:v>
                </c:pt>
                <c:pt idx="2701">
                  <c:v>262.72530484351722</c:v>
                </c:pt>
                <c:pt idx="2702">
                  <c:v>262.74545911347781</c:v>
                </c:pt>
                <c:pt idx="2703">
                  <c:v>263.21502125472585</c:v>
                </c:pt>
                <c:pt idx="2704">
                  <c:v>263.3306957960387</c:v>
                </c:pt>
                <c:pt idx="2705">
                  <c:v>266.75381473401012</c:v>
                </c:pt>
                <c:pt idx="2706">
                  <c:v>266.77449729005662</c:v>
                </c:pt>
                <c:pt idx="2707">
                  <c:v>266.79510836080618</c:v>
                </c:pt>
                <c:pt idx="2708">
                  <c:v>266.81557483487222</c:v>
                </c:pt>
                <c:pt idx="2709">
                  <c:v>266.83611597912665</c:v>
                </c:pt>
                <c:pt idx="2710">
                  <c:v>266.85651249319739</c:v>
                </c:pt>
                <c:pt idx="2711">
                  <c:v>266.87712990046401</c:v>
                </c:pt>
                <c:pt idx="2712">
                  <c:v>266.89774890063717</c:v>
                </c:pt>
                <c:pt idx="2713">
                  <c:v>266.91829637116899</c:v>
                </c:pt>
                <c:pt idx="2714">
                  <c:v>266.93877229527413</c:v>
                </c:pt>
                <c:pt idx="2715">
                  <c:v>266.95903038840453</c:v>
                </c:pt>
                <c:pt idx="2716">
                  <c:v>266.97877804270723</c:v>
                </c:pt>
                <c:pt idx="2717">
                  <c:v>266.99860030266603</c:v>
                </c:pt>
                <c:pt idx="2718">
                  <c:v>267.01849718466116</c:v>
                </c:pt>
                <c:pt idx="2719">
                  <c:v>267.03832239363021</c:v>
                </c:pt>
                <c:pt idx="2720">
                  <c:v>267.05822223573733</c:v>
                </c:pt>
                <c:pt idx="2721">
                  <c:v>267.07790406088293</c:v>
                </c:pt>
                <c:pt idx="2722">
                  <c:v>267.09766050858059</c:v>
                </c:pt>
                <c:pt idx="2723">
                  <c:v>267.62372706006477</c:v>
                </c:pt>
                <c:pt idx="2724">
                  <c:v>269.41056445384243</c:v>
                </c:pt>
                <c:pt idx="2725">
                  <c:v>269.97381262198093</c:v>
                </c:pt>
                <c:pt idx="2726">
                  <c:v>269.99370932214407</c:v>
                </c:pt>
                <c:pt idx="2727">
                  <c:v>270.01368145954598</c:v>
                </c:pt>
                <c:pt idx="2728">
                  <c:v>270.03365507433887</c:v>
                </c:pt>
                <c:pt idx="2729">
                  <c:v>270.0537781302786</c:v>
                </c:pt>
                <c:pt idx="2730">
                  <c:v>270.0738286984631</c:v>
                </c:pt>
                <c:pt idx="2731">
                  <c:v>270.0938807553336</c:v>
                </c:pt>
                <c:pt idx="2732">
                  <c:v>270.1140082993241</c:v>
                </c:pt>
                <c:pt idx="2733">
                  <c:v>270.13413734323024</c:v>
                </c:pt>
                <c:pt idx="2734">
                  <c:v>270.15426788716371</c:v>
                </c:pt>
                <c:pt idx="2735">
                  <c:v>270.17439993123639</c:v>
                </c:pt>
                <c:pt idx="2736">
                  <c:v>270.19445945517651</c:v>
                </c:pt>
                <c:pt idx="2737">
                  <c:v>270.21422436495033</c:v>
                </c:pt>
                <c:pt idx="2738">
                  <c:v>270.2336205640691</c:v>
                </c:pt>
                <c:pt idx="2739">
                  <c:v>270.25331430189652</c:v>
                </c:pt>
                <c:pt idx="2740">
                  <c:v>270.27300947493882</c:v>
                </c:pt>
                <c:pt idx="2741">
                  <c:v>270.29270608330057</c:v>
                </c:pt>
                <c:pt idx="2742">
                  <c:v>270.31233007429017</c:v>
                </c:pt>
                <c:pt idx="2743">
                  <c:v>270.33195549003528</c:v>
                </c:pt>
                <c:pt idx="2744">
                  <c:v>270.35165639418881</c:v>
                </c:pt>
                <c:pt idx="2745">
                  <c:v>270.87043899573848</c:v>
                </c:pt>
                <c:pt idx="2746">
                  <c:v>272.63460897279128</c:v>
                </c:pt>
                <c:pt idx="2747">
                  <c:v>275.20866380777267</c:v>
                </c:pt>
                <c:pt idx="2748">
                  <c:v>275.22917250819887</c:v>
                </c:pt>
                <c:pt idx="2749">
                  <c:v>275.24960733169195</c:v>
                </c:pt>
                <c:pt idx="2750">
                  <c:v>275.26996826154937</c:v>
                </c:pt>
                <c:pt idx="2751">
                  <c:v>275.29033069755775</c:v>
                </c:pt>
                <c:pt idx="2752">
                  <c:v>275.31069463982851</c:v>
                </c:pt>
                <c:pt idx="2753">
                  <c:v>275.33098466088558</c:v>
                </c:pt>
                <c:pt idx="2754">
                  <c:v>275.35127617728938</c:v>
                </c:pt>
                <c:pt idx="2755">
                  <c:v>275.37164462785591</c:v>
                </c:pt>
                <c:pt idx="2756">
                  <c:v>275.39201458512974</c:v>
                </c:pt>
                <c:pt idx="2757">
                  <c:v>275.41231059935535</c:v>
                </c:pt>
                <c:pt idx="2758">
                  <c:v>275.43268356479695</c:v>
                </c:pt>
                <c:pt idx="2759">
                  <c:v>275.45305803727979</c:v>
                </c:pt>
                <c:pt idx="2760">
                  <c:v>275.47320761714167</c:v>
                </c:pt>
                <c:pt idx="2761">
                  <c:v>275.49320772673576</c:v>
                </c:pt>
                <c:pt idx="2762">
                  <c:v>275.51328476598383</c:v>
                </c:pt>
                <c:pt idx="2763">
                  <c:v>275.53343875147215</c:v>
                </c:pt>
                <c:pt idx="2764">
                  <c:v>275.5536696998517</c:v>
                </c:pt>
                <c:pt idx="2765">
                  <c:v>277.38147645489289</c:v>
                </c:pt>
                <c:pt idx="2766">
                  <c:v>278.18155623184583</c:v>
                </c:pt>
                <c:pt idx="2767">
                  <c:v>280.60975617743532</c:v>
                </c:pt>
                <c:pt idx="2768">
                  <c:v>280.63074424960968</c:v>
                </c:pt>
                <c:pt idx="2769">
                  <c:v>280.65158012130604</c:v>
                </c:pt>
                <c:pt idx="2770">
                  <c:v>280.67257132168226</c:v>
                </c:pt>
                <c:pt idx="2771">
                  <c:v>280.69341029889546</c:v>
                </c:pt>
                <c:pt idx="2772">
                  <c:v>280.7144046279397</c:v>
                </c:pt>
                <c:pt idx="2773">
                  <c:v>280.73547743530082</c:v>
                </c:pt>
                <c:pt idx="2774">
                  <c:v>280.7567056522247</c:v>
                </c:pt>
                <c:pt idx="2775">
                  <c:v>280.77778163505997</c:v>
                </c:pt>
                <c:pt idx="2776">
                  <c:v>280.7987053491982</c:v>
                </c:pt>
                <c:pt idx="2777">
                  <c:v>280.81970755373527</c:v>
                </c:pt>
                <c:pt idx="2778">
                  <c:v>280.84078826602837</c:v>
                </c:pt>
                <c:pt idx="2779">
                  <c:v>280.86194750350046</c:v>
                </c:pt>
                <c:pt idx="2780">
                  <c:v>280.88303138668294</c:v>
                </c:pt>
                <c:pt idx="2781">
                  <c:v>280.90419380685591</c:v>
                </c:pt>
                <c:pt idx="2782">
                  <c:v>280.9252808614047</c:v>
                </c:pt>
                <c:pt idx="2783">
                  <c:v>280.94636949892691</c:v>
                </c:pt>
                <c:pt idx="2784">
                  <c:v>280.96738274793324</c:v>
                </c:pt>
                <c:pt idx="2785">
                  <c:v>282.07479296956518</c:v>
                </c:pt>
                <c:pt idx="2786">
                  <c:v>283.14979461772469</c:v>
                </c:pt>
                <c:pt idx="2787">
                  <c:v>282.2047347446948</c:v>
                </c:pt>
                <c:pt idx="2788">
                  <c:v>282.22576479616066</c:v>
                </c:pt>
                <c:pt idx="2789">
                  <c:v>282.24695105905221</c:v>
                </c:pt>
                <c:pt idx="2790">
                  <c:v>282.26813891236458</c:v>
                </c:pt>
                <c:pt idx="2791">
                  <c:v>282.28940568995387</c:v>
                </c:pt>
                <c:pt idx="2792">
                  <c:v>282.31059673027141</c:v>
                </c:pt>
                <c:pt idx="2793">
                  <c:v>282.3318667067374</c:v>
                </c:pt>
                <c:pt idx="2794">
                  <c:v>282.35313828573584</c:v>
                </c:pt>
                <c:pt idx="2795">
                  <c:v>282.37441146738746</c:v>
                </c:pt>
                <c:pt idx="2796">
                  <c:v>282.39576361466555</c:v>
                </c:pt>
                <c:pt idx="2797">
                  <c:v>282.41704000781459</c:v>
                </c:pt>
                <c:pt idx="2798">
                  <c:v>282.43816325491656</c:v>
                </c:pt>
                <c:pt idx="2799">
                  <c:v>282.45936546224038</c:v>
                </c:pt>
                <c:pt idx="2800">
                  <c:v>282.48080141956456</c:v>
                </c:pt>
                <c:pt idx="2801">
                  <c:v>282.50216161167191</c:v>
                </c:pt>
                <c:pt idx="2802">
                  <c:v>282.52352341896091</c:v>
                </c:pt>
                <c:pt idx="2803">
                  <c:v>282.5448868415537</c:v>
                </c:pt>
                <c:pt idx="2804">
                  <c:v>282.56625187957241</c:v>
                </c:pt>
                <c:pt idx="2805">
                  <c:v>281.17458080646151</c:v>
                </c:pt>
                <c:pt idx="2806">
                  <c:v>281.7145450106986</c:v>
                </c:pt>
                <c:pt idx="2807">
                  <c:v>282.79598413146965</c:v>
                </c:pt>
                <c:pt idx="2808">
                  <c:v>282.81729067821925</c:v>
                </c:pt>
                <c:pt idx="2809">
                  <c:v>282.83859883025661</c:v>
                </c:pt>
                <c:pt idx="2810">
                  <c:v>282.85983109767568</c:v>
                </c:pt>
                <c:pt idx="2811">
                  <c:v>282.88106495896903</c:v>
                </c:pt>
                <c:pt idx="2812">
                  <c:v>282.90230041425639</c:v>
                </c:pt>
                <c:pt idx="2813">
                  <c:v>282.92353746365734</c:v>
                </c:pt>
                <c:pt idx="2814">
                  <c:v>282.94485362058953</c:v>
                </c:pt>
                <c:pt idx="2815">
                  <c:v>282.96617138353355</c:v>
                </c:pt>
                <c:pt idx="2816">
                  <c:v>282.98749075261037</c:v>
                </c:pt>
                <c:pt idx="2817">
                  <c:v>283.00873419712167</c:v>
                </c:pt>
                <c:pt idx="2818">
                  <c:v>283.02997923634632</c:v>
                </c:pt>
                <c:pt idx="2819">
                  <c:v>283.05114832794402</c:v>
                </c:pt>
                <c:pt idx="2820">
                  <c:v>283.0722414546139</c:v>
                </c:pt>
                <c:pt idx="2821">
                  <c:v>283.09333615315512</c:v>
                </c:pt>
                <c:pt idx="2822">
                  <c:v>283.11435486386677</c:v>
                </c:pt>
                <c:pt idx="2823">
                  <c:v>283.13545270072234</c:v>
                </c:pt>
                <c:pt idx="2824">
                  <c:v>283.15670725251414</c:v>
                </c:pt>
                <c:pt idx="2825">
                  <c:v>283.17804097703316</c:v>
                </c:pt>
                <c:pt idx="2826">
                  <c:v>283.19937630888757</c:v>
                </c:pt>
                <c:pt idx="2827">
                  <c:v>283.40658140174457</c:v>
                </c:pt>
                <c:pt idx="2828">
                  <c:v>284.13154280993348</c:v>
                </c:pt>
                <c:pt idx="2829">
                  <c:v>285.27618441288223</c:v>
                </c:pt>
                <c:pt idx="2830">
                  <c:v>285.29759966617792</c:v>
                </c:pt>
                <c:pt idx="2831">
                  <c:v>285.31893836335843</c:v>
                </c:pt>
                <c:pt idx="2832">
                  <c:v>285.34027865655656</c:v>
                </c:pt>
                <c:pt idx="2833">
                  <c:v>285.36169872131052</c:v>
                </c:pt>
                <c:pt idx="2834">
                  <c:v>285.38319857532377</c:v>
                </c:pt>
                <c:pt idx="2835">
                  <c:v>285.40462186201137</c:v>
                </c:pt>
                <c:pt idx="2836">
                  <c:v>285.4260467569128</c:v>
                </c:pt>
                <c:pt idx="2837">
                  <c:v>285.4474732601488</c:v>
                </c:pt>
                <c:pt idx="2838">
                  <c:v>285.4688231670529</c:v>
                </c:pt>
                <c:pt idx="2839">
                  <c:v>285.49017467081308</c:v>
                </c:pt>
                <c:pt idx="2840">
                  <c:v>285.51160598803494</c:v>
                </c:pt>
                <c:pt idx="2841">
                  <c:v>285.53303891407353</c:v>
                </c:pt>
                <c:pt idx="2842">
                  <c:v>285.55447344904957</c:v>
                </c:pt>
                <c:pt idx="2843">
                  <c:v>285.57590959308385</c:v>
                </c:pt>
                <c:pt idx="2844">
                  <c:v>285.5972691063219</c:v>
                </c:pt>
                <c:pt idx="2845">
                  <c:v>285.67515174835114</c:v>
                </c:pt>
                <c:pt idx="2846">
                  <c:v>286.55334525861662</c:v>
                </c:pt>
                <c:pt idx="2847">
                  <c:v>288.51100426568627</c:v>
                </c:pt>
                <c:pt idx="2848">
                  <c:v>288.53218808736932</c:v>
                </c:pt>
                <c:pt idx="2849">
                  <c:v>288.55313631472359</c:v>
                </c:pt>
                <c:pt idx="2850">
                  <c:v>288.57400700732279</c:v>
                </c:pt>
                <c:pt idx="2851">
                  <c:v>288.59456296398633</c:v>
                </c:pt>
                <c:pt idx="2852">
                  <c:v>288.61464598288853</c:v>
                </c:pt>
                <c:pt idx="2853">
                  <c:v>288.63496761686594</c:v>
                </c:pt>
                <c:pt idx="2854">
                  <c:v>288.65536975978245</c:v>
                </c:pt>
                <c:pt idx="2855">
                  <c:v>288.67601059581187</c:v>
                </c:pt>
                <c:pt idx="2856">
                  <c:v>288.69689017575638</c:v>
                </c:pt>
                <c:pt idx="2857">
                  <c:v>288.71785036093348</c:v>
                </c:pt>
                <c:pt idx="2858">
                  <c:v>288.73865386631564</c:v>
                </c:pt>
                <c:pt idx="2859">
                  <c:v>288.75922155124857</c:v>
                </c:pt>
                <c:pt idx="2860">
                  <c:v>288.77979070127685</c:v>
                </c:pt>
                <c:pt idx="2861">
                  <c:v>288.80004484550142</c:v>
                </c:pt>
                <c:pt idx="2862">
                  <c:v>288.81998391709072</c:v>
                </c:pt>
                <c:pt idx="2863">
                  <c:v>288.84008262282089</c:v>
                </c:pt>
                <c:pt idx="2864">
                  <c:v>288.86010359293147</c:v>
                </c:pt>
                <c:pt idx="2865">
                  <c:v>288.88004681104252</c:v>
                </c:pt>
                <c:pt idx="2866">
                  <c:v>288.9003871321467</c:v>
                </c:pt>
                <c:pt idx="2867">
                  <c:v>288.92057058385046</c:v>
                </c:pt>
                <c:pt idx="2868">
                  <c:v>290.25599814503676</c:v>
                </c:pt>
                <c:pt idx="2869">
                  <c:v>290.51040271856056</c:v>
                </c:pt>
                <c:pt idx="2870">
                  <c:v>291.08978726784778</c:v>
                </c:pt>
                <c:pt idx="2871">
                  <c:v>291.10996417638989</c:v>
                </c:pt>
                <c:pt idx="2872">
                  <c:v>291.12990321503213</c:v>
                </c:pt>
                <c:pt idx="2873">
                  <c:v>291.15032218906583</c:v>
                </c:pt>
                <c:pt idx="2874">
                  <c:v>291.17082236243641</c:v>
                </c:pt>
                <c:pt idx="2875">
                  <c:v>291.19140375207189</c:v>
                </c:pt>
                <c:pt idx="2876">
                  <c:v>291.21254504576893</c:v>
                </c:pt>
                <c:pt idx="2877">
                  <c:v>291.23328895308725</c:v>
                </c:pt>
                <c:pt idx="2878">
                  <c:v>291.25387475816945</c:v>
                </c:pt>
                <c:pt idx="2879">
                  <c:v>291.27478120068633</c:v>
                </c:pt>
                <c:pt idx="2880">
                  <c:v>291.29568914388483</c:v>
                </c:pt>
                <c:pt idx="2881">
                  <c:v>291.31683800898702</c:v>
                </c:pt>
                <c:pt idx="2882">
                  <c:v>291.33758934539316</c:v>
                </c:pt>
                <c:pt idx="2883">
                  <c:v>291.35850179701191</c:v>
                </c:pt>
                <c:pt idx="2884">
                  <c:v>291.37973504673192</c:v>
                </c:pt>
                <c:pt idx="2885">
                  <c:v>291.40073035366817</c:v>
                </c:pt>
                <c:pt idx="2886">
                  <c:v>291.42180700923348</c:v>
                </c:pt>
                <c:pt idx="2887">
                  <c:v>291.44296503083825</c:v>
                </c:pt>
                <c:pt idx="2888">
                  <c:v>291.99923458681104</c:v>
                </c:pt>
                <c:pt idx="2889">
                  <c:v>293.16566407581155</c:v>
                </c:pt>
                <c:pt idx="2890">
                  <c:v>293.0354864269575</c:v>
                </c:pt>
                <c:pt idx="2891">
                  <c:v>293.05716302458359</c:v>
                </c:pt>
                <c:pt idx="2892">
                  <c:v>293.07860035678289</c:v>
                </c:pt>
                <c:pt idx="2893">
                  <c:v>293.10011955264468</c:v>
                </c:pt>
                <c:pt idx="2894">
                  <c:v>293.12164032854611</c:v>
                </c:pt>
                <c:pt idx="2895">
                  <c:v>293.14316268460311</c:v>
                </c:pt>
                <c:pt idx="2896">
                  <c:v>293.16460630773645</c:v>
                </c:pt>
                <c:pt idx="2897">
                  <c:v>293.18605149948553</c:v>
                </c:pt>
                <c:pt idx="2898">
                  <c:v>293.20749825996506</c:v>
                </c:pt>
                <c:pt idx="2899">
                  <c:v>293.22902692011127</c:v>
                </c:pt>
                <c:pt idx="2900">
                  <c:v>293.25063749771169</c:v>
                </c:pt>
                <c:pt idx="2901">
                  <c:v>293.27200864006085</c:v>
                </c:pt>
                <c:pt idx="2902">
                  <c:v>293.29338133986857</c:v>
                </c:pt>
                <c:pt idx="2903">
                  <c:v>293.31483595159943</c:v>
                </c:pt>
                <c:pt idx="2904">
                  <c:v>293.33629213274986</c:v>
                </c:pt>
                <c:pt idx="2905">
                  <c:v>293.35758915121977</c:v>
                </c:pt>
                <c:pt idx="2906">
                  <c:v>293.3787269720271</c:v>
                </c:pt>
                <c:pt idx="2907">
                  <c:v>293.39978593818233</c:v>
                </c:pt>
                <c:pt idx="2908">
                  <c:v>293.42092679947046</c:v>
                </c:pt>
                <c:pt idx="2909">
                  <c:v>293.44231035194406</c:v>
                </c:pt>
                <c:pt idx="2910">
                  <c:v>294.74845486819197</c:v>
                </c:pt>
                <c:pt idx="2911">
                  <c:v>296.22636103990715</c:v>
                </c:pt>
                <c:pt idx="2912">
                  <c:v>298.41706810392503</c:v>
                </c:pt>
                <c:pt idx="2913">
                  <c:v>298.43865224254955</c:v>
                </c:pt>
                <c:pt idx="2914">
                  <c:v>298.46023794232821</c:v>
                </c:pt>
                <c:pt idx="2915">
                  <c:v>298.4819069733021</c:v>
                </c:pt>
                <c:pt idx="2916">
                  <c:v>298.50374112923686</c:v>
                </c:pt>
                <c:pt idx="2917">
                  <c:v>298.52557688235504</c:v>
                </c:pt>
                <c:pt idx="2918">
                  <c:v>298.547250657115</c:v>
                </c:pt>
                <c:pt idx="2919">
                  <c:v>298.56884421168309</c:v>
                </c:pt>
                <c:pt idx="2920">
                  <c:v>298.59052112776965</c:v>
                </c:pt>
                <c:pt idx="2921">
                  <c:v>298.61228142328201</c:v>
                </c:pt>
                <c:pt idx="2922">
                  <c:v>298.63404330461316</c:v>
                </c:pt>
                <c:pt idx="2923">
                  <c:v>298.65580677187864</c:v>
                </c:pt>
                <c:pt idx="2924">
                  <c:v>298.67749000168533</c:v>
                </c:pt>
                <c:pt idx="2925">
                  <c:v>298.69909297630466</c:v>
                </c:pt>
                <c:pt idx="2926">
                  <c:v>298.72053384270458</c:v>
                </c:pt>
                <c:pt idx="2927">
                  <c:v>298.74197624814752</c:v>
                </c:pt>
                <c:pt idx="2928">
                  <c:v>298.76350203986073</c:v>
                </c:pt>
                <c:pt idx="2929">
                  <c:v>298.78502938261045</c:v>
                </c:pt>
                <c:pt idx="2930">
                  <c:v>298.80655827650844</c:v>
                </c:pt>
                <c:pt idx="2931">
                  <c:v>298.82808872166646</c:v>
                </c:pt>
                <c:pt idx="2932">
                  <c:v>298.84962071819626</c:v>
                </c:pt>
                <c:pt idx="2933">
                  <c:v>298.79526525670627</c:v>
                </c:pt>
                <c:pt idx="2934">
                  <c:v>298.89159837098197</c:v>
                </c:pt>
                <c:pt idx="2935">
                  <c:v>301.93287767550635</c:v>
                </c:pt>
                <c:pt idx="2936">
                  <c:v>301.95463338696624</c:v>
                </c:pt>
                <c:pt idx="2937">
                  <c:v>301.97630793873259</c:v>
                </c:pt>
                <c:pt idx="2938">
                  <c:v>301.99806677955121</c:v>
                </c:pt>
                <c:pt idx="2939">
                  <c:v>302.01990992739502</c:v>
                </c:pt>
                <c:pt idx="2940">
                  <c:v>302.04175465512679</c:v>
                </c:pt>
                <c:pt idx="2941">
                  <c:v>302.06351821169511</c:v>
                </c:pt>
                <c:pt idx="2942">
                  <c:v>302.08528333643198</c:v>
                </c:pt>
                <c:pt idx="2943">
                  <c:v>302.10705002945048</c:v>
                </c:pt>
                <c:pt idx="2944">
                  <c:v>302.12898382897316</c:v>
                </c:pt>
                <c:pt idx="2945">
                  <c:v>302.15100199601386</c:v>
                </c:pt>
                <c:pt idx="2946">
                  <c:v>302.17285620547335</c:v>
                </c:pt>
                <c:pt idx="2947">
                  <c:v>302.19479478270472</c:v>
                </c:pt>
                <c:pt idx="2948">
                  <c:v>302.21656936654796</c:v>
                </c:pt>
                <c:pt idx="2949">
                  <c:v>302.23834551935437</c:v>
                </c:pt>
                <c:pt idx="2950">
                  <c:v>302.26012324123701</c:v>
                </c:pt>
                <c:pt idx="2951">
                  <c:v>302.28190253230889</c:v>
                </c:pt>
                <c:pt idx="2952">
                  <c:v>302.30376620964279</c:v>
                </c:pt>
                <c:pt idx="2953">
                  <c:v>301.03747189292227</c:v>
                </c:pt>
                <c:pt idx="2954">
                  <c:v>301.01455331688123</c:v>
                </c:pt>
                <c:pt idx="2955">
                  <c:v>302.99318336486277</c:v>
                </c:pt>
                <c:pt idx="2956">
                  <c:v>303.01509848826237</c:v>
                </c:pt>
                <c:pt idx="2957">
                  <c:v>303.03709821459097</c:v>
                </c:pt>
                <c:pt idx="2958">
                  <c:v>303.05901651429747</c:v>
                </c:pt>
                <c:pt idx="2959">
                  <c:v>303.08085336945999</c:v>
                </c:pt>
                <c:pt idx="2960">
                  <c:v>303.10277483392292</c:v>
                </c:pt>
                <c:pt idx="2961">
                  <c:v>303.12478092579443</c:v>
                </c:pt>
                <c:pt idx="2962">
                  <c:v>303.14687166325371</c:v>
                </c:pt>
                <c:pt idx="2963">
                  <c:v>303.16896401061331</c:v>
                </c:pt>
                <c:pt idx="2964">
                  <c:v>303.19105796799056</c:v>
                </c:pt>
                <c:pt idx="2965">
                  <c:v>303.21340273363262</c:v>
                </c:pt>
                <c:pt idx="2966">
                  <c:v>303.23558300172294</c:v>
                </c:pt>
                <c:pt idx="2967">
                  <c:v>303.25734950110552</c:v>
                </c:pt>
                <c:pt idx="2968">
                  <c:v>303.2791175629053</c:v>
                </c:pt>
                <c:pt idx="2969">
                  <c:v>303.30088718723442</c:v>
                </c:pt>
                <c:pt idx="2970">
                  <c:v>303.3226583742051</c:v>
                </c:pt>
                <c:pt idx="2971">
                  <c:v>303.34426491973312</c:v>
                </c:pt>
                <c:pt idx="2972">
                  <c:v>303.36587300435752</c:v>
                </c:pt>
                <c:pt idx="2973">
                  <c:v>303.38781508393924</c:v>
                </c:pt>
                <c:pt idx="2974">
                  <c:v>303.41000811041249</c:v>
                </c:pt>
                <c:pt idx="2975">
                  <c:v>300.92614856497738</c:v>
                </c:pt>
                <c:pt idx="2976">
                  <c:v>300.16206847238891</c:v>
                </c:pt>
                <c:pt idx="2977">
                  <c:v>301.42364506321843</c:v>
                </c:pt>
                <c:pt idx="2978">
                  <c:v>301.44561182748879</c:v>
                </c:pt>
                <c:pt idx="2979">
                  <c:v>301.46749760478582</c:v>
                </c:pt>
                <c:pt idx="2980">
                  <c:v>301.48930237721532</c:v>
                </c:pt>
                <c:pt idx="2981">
                  <c:v>301.51119132656601</c:v>
                </c:pt>
                <c:pt idx="2982">
                  <c:v>301.53299925930855</c:v>
                </c:pt>
                <c:pt idx="2983">
                  <c:v>301.55472615761136</c:v>
                </c:pt>
                <c:pt idx="2984">
                  <c:v>301.57645462144131</c:v>
                </c:pt>
                <c:pt idx="2985">
                  <c:v>301.59843252196993</c:v>
                </c:pt>
                <c:pt idx="2986">
                  <c:v>301.62024676476057</c:v>
                </c:pt>
                <c:pt idx="2987">
                  <c:v>301.64206258534853</c:v>
                </c:pt>
                <c:pt idx="2988">
                  <c:v>301.66371470052587</c:v>
                </c:pt>
                <c:pt idx="2989">
                  <c:v>301.68528572231679</c:v>
                </c:pt>
                <c:pt idx="2990">
                  <c:v>301.70694094008644</c:v>
                </c:pt>
                <c:pt idx="2991">
                  <c:v>301.7287630311572</c:v>
                </c:pt>
                <c:pt idx="2992">
                  <c:v>301.75050403517832</c:v>
                </c:pt>
                <c:pt idx="2993">
                  <c:v>301.77224660574308</c:v>
                </c:pt>
                <c:pt idx="2994">
                  <c:v>301.79399074296424</c:v>
                </c:pt>
                <c:pt idx="2995">
                  <c:v>301.81565376366962</c:v>
                </c:pt>
                <c:pt idx="2996">
                  <c:v>301.83740102858462</c:v>
                </c:pt>
                <c:pt idx="2997">
                  <c:v>302.0293001726759</c:v>
                </c:pt>
                <c:pt idx="2998">
                  <c:v>302.376134738877</c:v>
                </c:pt>
                <c:pt idx="2999">
                  <c:v>304.87406580675895</c:v>
                </c:pt>
                <c:pt idx="3000">
                  <c:v>304.89569933636005</c:v>
                </c:pt>
                <c:pt idx="3001">
                  <c:v>304.91741793412098</c:v>
                </c:pt>
                <c:pt idx="3002">
                  <c:v>304.93905453994154</c:v>
                </c:pt>
                <c:pt idx="3003">
                  <c:v>304.96119395075061</c:v>
                </c:pt>
                <c:pt idx="3004">
                  <c:v>304.98333496894156</c:v>
                </c:pt>
                <c:pt idx="3005">
                  <c:v>305.00556115170917</c:v>
                </c:pt>
                <c:pt idx="3006">
                  <c:v>305.02778895424791</c:v>
                </c:pt>
                <c:pt idx="3007">
                  <c:v>305.05001837667584</c:v>
                </c:pt>
                <c:pt idx="3008">
                  <c:v>305.07224941911096</c:v>
                </c:pt>
                <c:pt idx="3009">
                  <c:v>305.0944820816714</c:v>
                </c:pt>
                <c:pt idx="3010">
                  <c:v>305.1165491894165</c:v>
                </c:pt>
                <c:pt idx="3011">
                  <c:v>305.13861789324829</c:v>
                </c:pt>
                <c:pt idx="3012">
                  <c:v>305.16068819328223</c:v>
                </c:pt>
                <c:pt idx="3013">
                  <c:v>305.18267648396574</c:v>
                </c:pt>
                <c:pt idx="3014">
                  <c:v>305.20483358239539</c:v>
                </c:pt>
                <c:pt idx="3015">
                  <c:v>305.22707590725372</c:v>
                </c:pt>
                <c:pt idx="3016">
                  <c:v>305.80046156944428</c:v>
                </c:pt>
                <c:pt idx="3017">
                  <c:v>306.96039768708005</c:v>
                </c:pt>
                <c:pt idx="3018">
                  <c:v>305.87608630080905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E94-4C28-AF45-D886D7A32F8C}"/>
            </c:ext>
          </c:extLst>
        </c:ser>
        <c:ser>
          <c:idx val="2"/>
          <c:order val="2"/>
          <c:tx>
            <c:v>Other days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Sheet1!$E$7:$E$3025</c:f>
              <c:numCache>
                <c:formatCode>m/d/yyyy</c:formatCode>
                <c:ptCount val="3019"/>
                <c:pt idx="0">
                  <c:v>36892</c:v>
                </c:pt>
                <c:pt idx="1">
                  <c:v>36894</c:v>
                </c:pt>
                <c:pt idx="2">
                  <c:v>36895</c:v>
                </c:pt>
                <c:pt idx="3">
                  <c:v>36896</c:v>
                </c:pt>
                <c:pt idx="4">
                  <c:v>36899</c:v>
                </c:pt>
                <c:pt idx="5">
                  <c:v>36900</c:v>
                </c:pt>
                <c:pt idx="6">
                  <c:v>36901</c:v>
                </c:pt>
                <c:pt idx="7">
                  <c:v>36902</c:v>
                </c:pt>
                <c:pt idx="8">
                  <c:v>36903</c:v>
                </c:pt>
                <c:pt idx="9">
                  <c:v>36906</c:v>
                </c:pt>
                <c:pt idx="10">
                  <c:v>36907</c:v>
                </c:pt>
                <c:pt idx="11">
                  <c:v>36908</c:v>
                </c:pt>
                <c:pt idx="12">
                  <c:v>36909</c:v>
                </c:pt>
                <c:pt idx="13">
                  <c:v>36910</c:v>
                </c:pt>
                <c:pt idx="14">
                  <c:v>36913</c:v>
                </c:pt>
                <c:pt idx="15">
                  <c:v>36914</c:v>
                </c:pt>
                <c:pt idx="16">
                  <c:v>36915</c:v>
                </c:pt>
                <c:pt idx="17">
                  <c:v>36916</c:v>
                </c:pt>
                <c:pt idx="18">
                  <c:v>36917</c:v>
                </c:pt>
                <c:pt idx="19">
                  <c:v>36920</c:v>
                </c:pt>
                <c:pt idx="20">
                  <c:v>36921</c:v>
                </c:pt>
                <c:pt idx="21">
                  <c:v>36922</c:v>
                </c:pt>
                <c:pt idx="22">
                  <c:v>36923</c:v>
                </c:pt>
                <c:pt idx="23">
                  <c:v>36924</c:v>
                </c:pt>
                <c:pt idx="24">
                  <c:v>36927</c:v>
                </c:pt>
                <c:pt idx="25">
                  <c:v>36929</c:v>
                </c:pt>
                <c:pt idx="26">
                  <c:v>36930</c:v>
                </c:pt>
                <c:pt idx="27">
                  <c:v>36931</c:v>
                </c:pt>
                <c:pt idx="28">
                  <c:v>36934</c:v>
                </c:pt>
                <c:pt idx="29">
                  <c:v>36935</c:v>
                </c:pt>
                <c:pt idx="30">
                  <c:v>36936</c:v>
                </c:pt>
                <c:pt idx="31">
                  <c:v>36937</c:v>
                </c:pt>
                <c:pt idx="32">
                  <c:v>36938</c:v>
                </c:pt>
                <c:pt idx="33">
                  <c:v>36941</c:v>
                </c:pt>
                <c:pt idx="34">
                  <c:v>36942</c:v>
                </c:pt>
                <c:pt idx="35">
                  <c:v>36943</c:v>
                </c:pt>
                <c:pt idx="36">
                  <c:v>36944</c:v>
                </c:pt>
                <c:pt idx="37">
                  <c:v>36945</c:v>
                </c:pt>
                <c:pt idx="38">
                  <c:v>36948</c:v>
                </c:pt>
                <c:pt idx="39">
                  <c:v>36949</c:v>
                </c:pt>
                <c:pt idx="40">
                  <c:v>36950</c:v>
                </c:pt>
                <c:pt idx="41">
                  <c:v>36951</c:v>
                </c:pt>
                <c:pt idx="42">
                  <c:v>36952</c:v>
                </c:pt>
                <c:pt idx="43">
                  <c:v>36955</c:v>
                </c:pt>
                <c:pt idx="44">
                  <c:v>36956</c:v>
                </c:pt>
                <c:pt idx="45">
                  <c:v>36957</c:v>
                </c:pt>
                <c:pt idx="46">
                  <c:v>36958</c:v>
                </c:pt>
                <c:pt idx="47">
                  <c:v>36959</c:v>
                </c:pt>
                <c:pt idx="48">
                  <c:v>36962</c:v>
                </c:pt>
                <c:pt idx="49">
                  <c:v>36963</c:v>
                </c:pt>
                <c:pt idx="50">
                  <c:v>36964</c:v>
                </c:pt>
                <c:pt idx="51">
                  <c:v>36965</c:v>
                </c:pt>
                <c:pt idx="52">
                  <c:v>36966</c:v>
                </c:pt>
                <c:pt idx="53">
                  <c:v>36969</c:v>
                </c:pt>
                <c:pt idx="54">
                  <c:v>36970</c:v>
                </c:pt>
                <c:pt idx="55">
                  <c:v>36971</c:v>
                </c:pt>
                <c:pt idx="56">
                  <c:v>36972</c:v>
                </c:pt>
                <c:pt idx="57">
                  <c:v>36973</c:v>
                </c:pt>
                <c:pt idx="58">
                  <c:v>36976</c:v>
                </c:pt>
                <c:pt idx="59">
                  <c:v>36977</c:v>
                </c:pt>
                <c:pt idx="60">
                  <c:v>36978</c:v>
                </c:pt>
                <c:pt idx="61">
                  <c:v>36979</c:v>
                </c:pt>
                <c:pt idx="62">
                  <c:v>36980</c:v>
                </c:pt>
                <c:pt idx="63">
                  <c:v>36983</c:v>
                </c:pt>
                <c:pt idx="64">
                  <c:v>36984</c:v>
                </c:pt>
                <c:pt idx="65">
                  <c:v>36985</c:v>
                </c:pt>
                <c:pt idx="66">
                  <c:v>36986</c:v>
                </c:pt>
                <c:pt idx="67">
                  <c:v>36987</c:v>
                </c:pt>
                <c:pt idx="68">
                  <c:v>36990</c:v>
                </c:pt>
                <c:pt idx="69">
                  <c:v>36991</c:v>
                </c:pt>
                <c:pt idx="70">
                  <c:v>36992</c:v>
                </c:pt>
                <c:pt idx="71">
                  <c:v>36993</c:v>
                </c:pt>
                <c:pt idx="72">
                  <c:v>36998</c:v>
                </c:pt>
                <c:pt idx="73">
                  <c:v>36999</c:v>
                </c:pt>
                <c:pt idx="74">
                  <c:v>37000</c:v>
                </c:pt>
                <c:pt idx="75">
                  <c:v>37001</c:v>
                </c:pt>
                <c:pt idx="76">
                  <c:v>37004</c:v>
                </c:pt>
                <c:pt idx="77">
                  <c:v>37005</c:v>
                </c:pt>
                <c:pt idx="78">
                  <c:v>37007</c:v>
                </c:pt>
                <c:pt idx="79">
                  <c:v>37008</c:v>
                </c:pt>
                <c:pt idx="80">
                  <c:v>37011</c:v>
                </c:pt>
                <c:pt idx="81">
                  <c:v>37012</c:v>
                </c:pt>
                <c:pt idx="82">
                  <c:v>37013</c:v>
                </c:pt>
                <c:pt idx="83">
                  <c:v>37014</c:v>
                </c:pt>
                <c:pt idx="84">
                  <c:v>37015</c:v>
                </c:pt>
                <c:pt idx="85">
                  <c:v>37018</c:v>
                </c:pt>
                <c:pt idx="86">
                  <c:v>37019</c:v>
                </c:pt>
                <c:pt idx="87">
                  <c:v>37020</c:v>
                </c:pt>
                <c:pt idx="88">
                  <c:v>37021</c:v>
                </c:pt>
                <c:pt idx="89">
                  <c:v>37022</c:v>
                </c:pt>
                <c:pt idx="90">
                  <c:v>37025</c:v>
                </c:pt>
                <c:pt idx="91">
                  <c:v>37026</c:v>
                </c:pt>
                <c:pt idx="92">
                  <c:v>37027</c:v>
                </c:pt>
                <c:pt idx="93">
                  <c:v>37028</c:v>
                </c:pt>
                <c:pt idx="94">
                  <c:v>37029</c:v>
                </c:pt>
                <c:pt idx="95">
                  <c:v>37032</c:v>
                </c:pt>
                <c:pt idx="96">
                  <c:v>37033</c:v>
                </c:pt>
                <c:pt idx="97">
                  <c:v>37034</c:v>
                </c:pt>
                <c:pt idx="98">
                  <c:v>37035</c:v>
                </c:pt>
                <c:pt idx="99">
                  <c:v>37036</c:v>
                </c:pt>
                <c:pt idx="100">
                  <c:v>37039</c:v>
                </c:pt>
                <c:pt idx="101">
                  <c:v>37040</c:v>
                </c:pt>
                <c:pt idx="102">
                  <c:v>37041</c:v>
                </c:pt>
                <c:pt idx="103">
                  <c:v>37042</c:v>
                </c:pt>
                <c:pt idx="104">
                  <c:v>37043</c:v>
                </c:pt>
                <c:pt idx="105">
                  <c:v>37047</c:v>
                </c:pt>
                <c:pt idx="106">
                  <c:v>37048</c:v>
                </c:pt>
                <c:pt idx="107">
                  <c:v>37049</c:v>
                </c:pt>
                <c:pt idx="108">
                  <c:v>37050</c:v>
                </c:pt>
                <c:pt idx="109">
                  <c:v>37053</c:v>
                </c:pt>
                <c:pt idx="110">
                  <c:v>37054</c:v>
                </c:pt>
                <c:pt idx="111">
                  <c:v>37055</c:v>
                </c:pt>
                <c:pt idx="112">
                  <c:v>37056</c:v>
                </c:pt>
                <c:pt idx="113">
                  <c:v>37057</c:v>
                </c:pt>
                <c:pt idx="114">
                  <c:v>37060</c:v>
                </c:pt>
                <c:pt idx="115">
                  <c:v>37061</c:v>
                </c:pt>
                <c:pt idx="116">
                  <c:v>37062</c:v>
                </c:pt>
                <c:pt idx="117">
                  <c:v>37063</c:v>
                </c:pt>
                <c:pt idx="118">
                  <c:v>37064</c:v>
                </c:pt>
                <c:pt idx="119">
                  <c:v>37067</c:v>
                </c:pt>
                <c:pt idx="120">
                  <c:v>37068</c:v>
                </c:pt>
                <c:pt idx="121">
                  <c:v>37069</c:v>
                </c:pt>
                <c:pt idx="122">
                  <c:v>37070</c:v>
                </c:pt>
                <c:pt idx="123">
                  <c:v>37071</c:v>
                </c:pt>
                <c:pt idx="124">
                  <c:v>37074</c:v>
                </c:pt>
                <c:pt idx="125">
                  <c:v>37075</c:v>
                </c:pt>
                <c:pt idx="126">
                  <c:v>37076</c:v>
                </c:pt>
                <c:pt idx="127">
                  <c:v>37077</c:v>
                </c:pt>
                <c:pt idx="128">
                  <c:v>37078</c:v>
                </c:pt>
                <c:pt idx="129">
                  <c:v>37081</c:v>
                </c:pt>
                <c:pt idx="130">
                  <c:v>37082</c:v>
                </c:pt>
                <c:pt idx="131">
                  <c:v>37083</c:v>
                </c:pt>
                <c:pt idx="132">
                  <c:v>37084</c:v>
                </c:pt>
                <c:pt idx="133">
                  <c:v>37085</c:v>
                </c:pt>
                <c:pt idx="134">
                  <c:v>37088</c:v>
                </c:pt>
                <c:pt idx="135">
                  <c:v>37089</c:v>
                </c:pt>
                <c:pt idx="136">
                  <c:v>37090</c:v>
                </c:pt>
                <c:pt idx="137">
                  <c:v>37091</c:v>
                </c:pt>
                <c:pt idx="138">
                  <c:v>37092</c:v>
                </c:pt>
                <c:pt idx="139">
                  <c:v>37095</c:v>
                </c:pt>
                <c:pt idx="140">
                  <c:v>37096</c:v>
                </c:pt>
                <c:pt idx="141">
                  <c:v>37097</c:v>
                </c:pt>
                <c:pt idx="142">
                  <c:v>37098</c:v>
                </c:pt>
                <c:pt idx="143">
                  <c:v>37099</c:v>
                </c:pt>
                <c:pt idx="144">
                  <c:v>37102</c:v>
                </c:pt>
                <c:pt idx="145">
                  <c:v>37103</c:v>
                </c:pt>
                <c:pt idx="146">
                  <c:v>37104</c:v>
                </c:pt>
                <c:pt idx="147">
                  <c:v>37105</c:v>
                </c:pt>
                <c:pt idx="148">
                  <c:v>37106</c:v>
                </c:pt>
                <c:pt idx="149">
                  <c:v>37109</c:v>
                </c:pt>
                <c:pt idx="150">
                  <c:v>37110</c:v>
                </c:pt>
                <c:pt idx="151">
                  <c:v>37111</c:v>
                </c:pt>
                <c:pt idx="152">
                  <c:v>37112</c:v>
                </c:pt>
                <c:pt idx="153">
                  <c:v>37113</c:v>
                </c:pt>
                <c:pt idx="154">
                  <c:v>37116</c:v>
                </c:pt>
                <c:pt idx="155">
                  <c:v>37117</c:v>
                </c:pt>
                <c:pt idx="156">
                  <c:v>37118</c:v>
                </c:pt>
                <c:pt idx="157">
                  <c:v>37119</c:v>
                </c:pt>
                <c:pt idx="158">
                  <c:v>37120</c:v>
                </c:pt>
                <c:pt idx="159">
                  <c:v>37123</c:v>
                </c:pt>
                <c:pt idx="160">
                  <c:v>37124</c:v>
                </c:pt>
                <c:pt idx="161">
                  <c:v>37125</c:v>
                </c:pt>
                <c:pt idx="162">
                  <c:v>37126</c:v>
                </c:pt>
                <c:pt idx="163">
                  <c:v>37127</c:v>
                </c:pt>
                <c:pt idx="164">
                  <c:v>37130</c:v>
                </c:pt>
                <c:pt idx="165">
                  <c:v>37131</c:v>
                </c:pt>
                <c:pt idx="166">
                  <c:v>37132</c:v>
                </c:pt>
                <c:pt idx="167">
                  <c:v>37133</c:v>
                </c:pt>
                <c:pt idx="168">
                  <c:v>37134</c:v>
                </c:pt>
                <c:pt idx="169">
                  <c:v>37137</c:v>
                </c:pt>
                <c:pt idx="170">
                  <c:v>37138</c:v>
                </c:pt>
                <c:pt idx="171">
                  <c:v>37139</c:v>
                </c:pt>
                <c:pt idx="172">
                  <c:v>37140</c:v>
                </c:pt>
                <c:pt idx="173">
                  <c:v>37141</c:v>
                </c:pt>
                <c:pt idx="174">
                  <c:v>37144</c:v>
                </c:pt>
                <c:pt idx="175">
                  <c:v>37145</c:v>
                </c:pt>
                <c:pt idx="176">
                  <c:v>37146</c:v>
                </c:pt>
                <c:pt idx="177">
                  <c:v>37147</c:v>
                </c:pt>
                <c:pt idx="178">
                  <c:v>37148</c:v>
                </c:pt>
                <c:pt idx="179">
                  <c:v>37151</c:v>
                </c:pt>
                <c:pt idx="180">
                  <c:v>37152</c:v>
                </c:pt>
                <c:pt idx="181">
                  <c:v>37153</c:v>
                </c:pt>
                <c:pt idx="182">
                  <c:v>37154</c:v>
                </c:pt>
                <c:pt idx="183">
                  <c:v>37155</c:v>
                </c:pt>
                <c:pt idx="184">
                  <c:v>37158</c:v>
                </c:pt>
                <c:pt idx="185">
                  <c:v>37159</c:v>
                </c:pt>
                <c:pt idx="186">
                  <c:v>37160</c:v>
                </c:pt>
                <c:pt idx="187">
                  <c:v>37161</c:v>
                </c:pt>
                <c:pt idx="188">
                  <c:v>37162</c:v>
                </c:pt>
                <c:pt idx="189">
                  <c:v>37165</c:v>
                </c:pt>
                <c:pt idx="190">
                  <c:v>37166</c:v>
                </c:pt>
                <c:pt idx="191">
                  <c:v>37167</c:v>
                </c:pt>
                <c:pt idx="192">
                  <c:v>37168</c:v>
                </c:pt>
                <c:pt idx="193">
                  <c:v>37169</c:v>
                </c:pt>
                <c:pt idx="194">
                  <c:v>37172</c:v>
                </c:pt>
                <c:pt idx="195">
                  <c:v>37173</c:v>
                </c:pt>
                <c:pt idx="196">
                  <c:v>37174</c:v>
                </c:pt>
                <c:pt idx="197">
                  <c:v>37175</c:v>
                </c:pt>
                <c:pt idx="198">
                  <c:v>37176</c:v>
                </c:pt>
                <c:pt idx="199">
                  <c:v>37179</c:v>
                </c:pt>
                <c:pt idx="200">
                  <c:v>37180</c:v>
                </c:pt>
                <c:pt idx="201">
                  <c:v>37181</c:v>
                </c:pt>
                <c:pt idx="202">
                  <c:v>37182</c:v>
                </c:pt>
                <c:pt idx="203">
                  <c:v>37183</c:v>
                </c:pt>
                <c:pt idx="204">
                  <c:v>37187</c:v>
                </c:pt>
                <c:pt idx="205">
                  <c:v>37188</c:v>
                </c:pt>
                <c:pt idx="206">
                  <c:v>37189</c:v>
                </c:pt>
                <c:pt idx="207">
                  <c:v>37190</c:v>
                </c:pt>
                <c:pt idx="208">
                  <c:v>37193</c:v>
                </c:pt>
                <c:pt idx="209">
                  <c:v>37194</c:v>
                </c:pt>
                <c:pt idx="210">
                  <c:v>37195</c:v>
                </c:pt>
                <c:pt idx="211">
                  <c:v>37196</c:v>
                </c:pt>
                <c:pt idx="212">
                  <c:v>37197</c:v>
                </c:pt>
                <c:pt idx="213">
                  <c:v>37200</c:v>
                </c:pt>
                <c:pt idx="214">
                  <c:v>37201</c:v>
                </c:pt>
                <c:pt idx="215">
                  <c:v>37202</c:v>
                </c:pt>
                <c:pt idx="216">
                  <c:v>37203</c:v>
                </c:pt>
                <c:pt idx="217">
                  <c:v>37204</c:v>
                </c:pt>
                <c:pt idx="218">
                  <c:v>37207</c:v>
                </c:pt>
                <c:pt idx="219">
                  <c:v>37208</c:v>
                </c:pt>
                <c:pt idx="220">
                  <c:v>37209</c:v>
                </c:pt>
                <c:pt idx="221">
                  <c:v>37210</c:v>
                </c:pt>
                <c:pt idx="222">
                  <c:v>37211</c:v>
                </c:pt>
                <c:pt idx="223">
                  <c:v>37214</c:v>
                </c:pt>
                <c:pt idx="224">
                  <c:v>37215</c:v>
                </c:pt>
                <c:pt idx="225">
                  <c:v>37216</c:v>
                </c:pt>
                <c:pt idx="226">
                  <c:v>37217</c:v>
                </c:pt>
                <c:pt idx="227">
                  <c:v>37218</c:v>
                </c:pt>
                <c:pt idx="228">
                  <c:v>37221</c:v>
                </c:pt>
                <c:pt idx="229">
                  <c:v>37222</c:v>
                </c:pt>
                <c:pt idx="230">
                  <c:v>37223</c:v>
                </c:pt>
                <c:pt idx="231">
                  <c:v>37224</c:v>
                </c:pt>
                <c:pt idx="232">
                  <c:v>37225</c:v>
                </c:pt>
                <c:pt idx="233">
                  <c:v>37228</c:v>
                </c:pt>
                <c:pt idx="234">
                  <c:v>37229</c:v>
                </c:pt>
                <c:pt idx="235">
                  <c:v>37230</c:v>
                </c:pt>
                <c:pt idx="236">
                  <c:v>37231</c:v>
                </c:pt>
                <c:pt idx="237">
                  <c:v>37232</c:v>
                </c:pt>
                <c:pt idx="238">
                  <c:v>37235</c:v>
                </c:pt>
                <c:pt idx="239">
                  <c:v>37236</c:v>
                </c:pt>
                <c:pt idx="240">
                  <c:v>37237</c:v>
                </c:pt>
                <c:pt idx="241">
                  <c:v>37238</c:v>
                </c:pt>
                <c:pt idx="242">
                  <c:v>37239</c:v>
                </c:pt>
                <c:pt idx="243">
                  <c:v>37242</c:v>
                </c:pt>
                <c:pt idx="244">
                  <c:v>37243</c:v>
                </c:pt>
                <c:pt idx="245">
                  <c:v>37244</c:v>
                </c:pt>
                <c:pt idx="246">
                  <c:v>37245</c:v>
                </c:pt>
                <c:pt idx="247">
                  <c:v>37246</c:v>
                </c:pt>
                <c:pt idx="248">
                  <c:v>37249</c:v>
                </c:pt>
                <c:pt idx="249">
                  <c:v>37252</c:v>
                </c:pt>
                <c:pt idx="250">
                  <c:v>37253</c:v>
                </c:pt>
                <c:pt idx="251">
                  <c:v>37256</c:v>
                </c:pt>
                <c:pt idx="252">
                  <c:v>37259</c:v>
                </c:pt>
                <c:pt idx="253">
                  <c:v>37260</c:v>
                </c:pt>
                <c:pt idx="254">
                  <c:v>37263</c:v>
                </c:pt>
                <c:pt idx="255">
                  <c:v>37264</c:v>
                </c:pt>
                <c:pt idx="256">
                  <c:v>37265</c:v>
                </c:pt>
                <c:pt idx="257">
                  <c:v>37266</c:v>
                </c:pt>
                <c:pt idx="258">
                  <c:v>37267</c:v>
                </c:pt>
                <c:pt idx="259">
                  <c:v>37270</c:v>
                </c:pt>
                <c:pt idx="260">
                  <c:v>37271</c:v>
                </c:pt>
                <c:pt idx="261">
                  <c:v>37272</c:v>
                </c:pt>
                <c:pt idx="262">
                  <c:v>37273</c:v>
                </c:pt>
                <c:pt idx="263">
                  <c:v>37274</c:v>
                </c:pt>
                <c:pt idx="264">
                  <c:v>37277</c:v>
                </c:pt>
                <c:pt idx="265">
                  <c:v>37278</c:v>
                </c:pt>
                <c:pt idx="266">
                  <c:v>37279</c:v>
                </c:pt>
                <c:pt idx="267">
                  <c:v>37280</c:v>
                </c:pt>
                <c:pt idx="268">
                  <c:v>37281</c:v>
                </c:pt>
                <c:pt idx="269">
                  <c:v>37284</c:v>
                </c:pt>
                <c:pt idx="270">
                  <c:v>37285</c:v>
                </c:pt>
                <c:pt idx="271">
                  <c:v>37286</c:v>
                </c:pt>
                <c:pt idx="272">
                  <c:v>37287</c:v>
                </c:pt>
                <c:pt idx="273">
                  <c:v>37288</c:v>
                </c:pt>
                <c:pt idx="274">
                  <c:v>37291</c:v>
                </c:pt>
                <c:pt idx="275">
                  <c:v>37292</c:v>
                </c:pt>
                <c:pt idx="276">
                  <c:v>37294</c:v>
                </c:pt>
                <c:pt idx="277">
                  <c:v>37295</c:v>
                </c:pt>
                <c:pt idx="278">
                  <c:v>37298</c:v>
                </c:pt>
                <c:pt idx="279">
                  <c:v>37299</c:v>
                </c:pt>
                <c:pt idx="280">
                  <c:v>37300</c:v>
                </c:pt>
                <c:pt idx="281">
                  <c:v>37301</c:v>
                </c:pt>
                <c:pt idx="282">
                  <c:v>37302</c:v>
                </c:pt>
                <c:pt idx="283">
                  <c:v>37305</c:v>
                </c:pt>
                <c:pt idx="284">
                  <c:v>37306</c:v>
                </c:pt>
                <c:pt idx="285">
                  <c:v>37307</c:v>
                </c:pt>
                <c:pt idx="286">
                  <c:v>37308</c:v>
                </c:pt>
                <c:pt idx="287">
                  <c:v>37309</c:v>
                </c:pt>
                <c:pt idx="288">
                  <c:v>37312</c:v>
                </c:pt>
                <c:pt idx="289">
                  <c:v>37313</c:v>
                </c:pt>
                <c:pt idx="290">
                  <c:v>37314</c:v>
                </c:pt>
                <c:pt idx="291">
                  <c:v>37315</c:v>
                </c:pt>
                <c:pt idx="292">
                  <c:v>37316</c:v>
                </c:pt>
                <c:pt idx="293">
                  <c:v>37319</c:v>
                </c:pt>
                <c:pt idx="294">
                  <c:v>37320</c:v>
                </c:pt>
                <c:pt idx="295">
                  <c:v>37321</c:v>
                </c:pt>
                <c:pt idx="296">
                  <c:v>37322</c:v>
                </c:pt>
                <c:pt idx="297">
                  <c:v>37323</c:v>
                </c:pt>
                <c:pt idx="298">
                  <c:v>37326</c:v>
                </c:pt>
                <c:pt idx="299">
                  <c:v>37327</c:v>
                </c:pt>
                <c:pt idx="300">
                  <c:v>37328</c:v>
                </c:pt>
                <c:pt idx="301">
                  <c:v>37329</c:v>
                </c:pt>
                <c:pt idx="302">
                  <c:v>37330</c:v>
                </c:pt>
                <c:pt idx="303">
                  <c:v>37333</c:v>
                </c:pt>
                <c:pt idx="304">
                  <c:v>37334</c:v>
                </c:pt>
                <c:pt idx="305">
                  <c:v>37335</c:v>
                </c:pt>
                <c:pt idx="306">
                  <c:v>37336</c:v>
                </c:pt>
                <c:pt idx="307">
                  <c:v>37337</c:v>
                </c:pt>
                <c:pt idx="308">
                  <c:v>37340</c:v>
                </c:pt>
                <c:pt idx="309">
                  <c:v>37341</c:v>
                </c:pt>
                <c:pt idx="310">
                  <c:v>37342</c:v>
                </c:pt>
                <c:pt idx="311">
                  <c:v>37343</c:v>
                </c:pt>
                <c:pt idx="312">
                  <c:v>37348</c:v>
                </c:pt>
                <c:pt idx="313">
                  <c:v>37349</c:v>
                </c:pt>
                <c:pt idx="314">
                  <c:v>37350</c:v>
                </c:pt>
                <c:pt idx="315">
                  <c:v>37351</c:v>
                </c:pt>
                <c:pt idx="316">
                  <c:v>37354</c:v>
                </c:pt>
                <c:pt idx="317">
                  <c:v>37355</c:v>
                </c:pt>
                <c:pt idx="318">
                  <c:v>37356</c:v>
                </c:pt>
                <c:pt idx="319">
                  <c:v>37357</c:v>
                </c:pt>
                <c:pt idx="320">
                  <c:v>37358</c:v>
                </c:pt>
                <c:pt idx="321">
                  <c:v>37361</c:v>
                </c:pt>
                <c:pt idx="322">
                  <c:v>37362</c:v>
                </c:pt>
                <c:pt idx="323">
                  <c:v>37363</c:v>
                </c:pt>
                <c:pt idx="324">
                  <c:v>37364</c:v>
                </c:pt>
                <c:pt idx="325">
                  <c:v>37365</c:v>
                </c:pt>
                <c:pt idx="326">
                  <c:v>37368</c:v>
                </c:pt>
                <c:pt idx="327">
                  <c:v>37369</c:v>
                </c:pt>
                <c:pt idx="328">
                  <c:v>37370</c:v>
                </c:pt>
                <c:pt idx="329">
                  <c:v>37372</c:v>
                </c:pt>
                <c:pt idx="330">
                  <c:v>37375</c:v>
                </c:pt>
                <c:pt idx="331">
                  <c:v>37376</c:v>
                </c:pt>
                <c:pt idx="332">
                  <c:v>37377</c:v>
                </c:pt>
                <c:pt idx="333">
                  <c:v>37378</c:v>
                </c:pt>
                <c:pt idx="334">
                  <c:v>37379</c:v>
                </c:pt>
                <c:pt idx="335">
                  <c:v>37382</c:v>
                </c:pt>
                <c:pt idx="336">
                  <c:v>37383</c:v>
                </c:pt>
                <c:pt idx="337">
                  <c:v>37384</c:v>
                </c:pt>
                <c:pt idx="338">
                  <c:v>37385</c:v>
                </c:pt>
                <c:pt idx="339">
                  <c:v>37386</c:v>
                </c:pt>
                <c:pt idx="340">
                  <c:v>37389</c:v>
                </c:pt>
                <c:pt idx="341">
                  <c:v>37390</c:v>
                </c:pt>
                <c:pt idx="342">
                  <c:v>37391</c:v>
                </c:pt>
                <c:pt idx="343">
                  <c:v>37392</c:v>
                </c:pt>
                <c:pt idx="344">
                  <c:v>37393</c:v>
                </c:pt>
                <c:pt idx="345">
                  <c:v>37396</c:v>
                </c:pt>
                <c:pt idx="346">
                  <c:v>37397</c:v>
                </c:pt>
                <c:pt idx="347">
                  <c:v>37398</c:v>
                </c:pt>
                <c:pt idx="348">
                  <c:v>37399</c:v>
                </c:pt>
                <c:pt idx="349">
                  <c:v>37400</c:v>
                </c:pt>
                <c:pt idx="350">
                  <c:v>37403</c:v>
                </c:pt>
                <c:pt idx="351">
                  <c:v>37404</c:v>
                </c:pt>
                <c:pt idx="352">
                  <c:v>37405</c:v>
                </c:pt>
                <c:pt idx="353">
                  <c:v>37406</c:v>
                </c:pt>
                <c:pt idx="354">
                  <c:v>37407</c:v>
                </c:pt>
                <c:pt idx="355">
                  <c:v>37411</c:v>
                </c:pt>
                <c:pt idx="356">
                  <c:v>37412</c:v>
                </c:pt>
                <c:pt idx="357">
                  <c:v>37413</c:v>
                </c:pt>
                <c:pt idx="358">
                  <c:v>37414</c:v>
                </c:pt>
                <c:pt idx="359">
                  <c:v>37417</c:v>
                </c:pt>
                <c:pt idx="360">
                  <c:v>37418</c:v>
                </c:pt>
                <c:pt idx="361">
                  <c:v>37419</c:v>
                </c:pt>
                <c:pt idx="362">
                  <c:v>37420</c:v>
                </c:pt>
                <c:pt idx="363">
                  <c:v>37421</c:v>
                </c:pt>
                <c:pt idx="364">
                  <c:v>37424</c:v>
                </c:pt>
                <c:pt idx="365">
                  <c:v>37425</c:v>
                </c:pt>
                <c:pt idx="366">
                  <c:v>37426</c:v>
                </c:pt>
                <c:pt idx="367">
                  <c:v>37427</c:v>
                </c:pt>
                <c:pt idx="368">
                  <c:v>37428</c:v>
                </c:pt>
                <c:pt idx="369">
                  <c:v>37431</c:v>
                </c:pt>
                <c:pt idx="370">
                  <c:v>37432</c:v>
                </c:pt>
                <c:pt idx="371">
                  <c:v>37433</c:v>
                </c:pt>
                <c:pt idx="372">
                  <c:v>37434</c:v>
                </c:pt>
                <c:pt idx="373">
                  <c:v>37435</c:v>
                </c:pt>
                <c:pt idx="374">
                  <c:v>37438</c:v>
                </c:pt>
                <c:pt idx="375">
                  <c:v>37439</c:v>
                </c:pt>
                <c:pt idx="376">
                  <c:v>37440</c:v>
                </c:pt>
                <c:pt idx="377">
                  <c:v>37441</c:v>
                </c:pt>
                <c:pt idx="378">
                  <c:v>37442</c:v>
                </c:pt>
                <c:pt idx="379">
                  <c:v>37445</c:v>
                </c:pt>
                <c:pt idx="380">
                  <c:v>37446</c:v>
                </c:pt>
                <c:pt idx="381">
                  <c:v>37447</c:v>
                </c:pt>
                <c:pt idx="382">
                  <c:v>37448</c:v>
                </c:pt>
                <c:pt idx="383">
                  <c:v>37449</c:v>
                </c:pt>
                <c:pt idx="384">
                  <c:v>37452</c:v>
                </c:pt>
                <c:pt idx="385">
                  <c:v>37453</c:v>
                </c:pt>
                <c:pt idx="386">
                  <c:v>37454</c:v>
                </c:pt>
                <c:pt idx="387">
                  <c:v>37455</c:v>
                </c:pt>
                <c:pt idx="388">
                  <c:v>37456</c:v>
                </c:pt>
                <c:pt idx="389">
                  <c:v>37459</c:v>
                </c:pt>
                <c:pt idx="390">
                  <c:v>37460</c:v>
                </c:pt>
                <c:pt idx="391">
                  <c:v>37461</c:v>
                </c:pt>
                <c:pt idx="392">
                  <c:v>37462</c:v>
                </c:pt>
                <c:pt idx="393">
                  <c:v>37463</c:v>
                </c:pt>
                <c:pt idx="394">
                  <c:v>37466</c:v>
                </c:pt>
                <c:pt idx="395">
                  <c:v>37467</c:v>
                </c:pt>
                <c:pt idx="396">
                  <c:v>37468</c:v>
                </c:pt>
                <c:pt idx="397">
                  <c:v>37469</c:v>
                </c:pt>
                <c:pt idx="398">
                  <c:v>37470</c:v>
                </c:pt>
                <c:pt idx="399">
                  <c:v>37473</c:v>
                </c:pt>
                <c:pt idx="400">
                  <c:v>37474</c:v>
                </c:pt>
                <c:pt idx="401">
                  <c:v>37475</c:v>
                </c:pt>
                <c:pt idx="402">
                  <c:v>37476</c:v>
                </c:pt>
                <c:pt idx="403">
                  <c:v>37477</c:v>
                </c:pt>
                <c:pt idx="404">
                  <c:v>37480</c:v>
                </c:pt>
                <c:pt idx="405">
                  <c:v>37481</c:v>
                </c:pt>
                <c:pt idx="406">
                  <c:v>37482</c:v>
                </c:pt>
                <c:pt idx="407">
                  <c:v>37483</c:v>
                </c:pt>
                <c:pt idx="408">
                  <c:v>37484</c:v>
                </c:pt>
                <c:pt idx="409">
                  <c:v>37487</c:v>
                </c:pt>
                <c:pt idx="410">
                  <c:v>37488</c:v>
                </c:pt>
                <c:pt idx="411">
                  <c:v>37489</c:v>
                </c:pt>
                <c:pt idx="412">
                  <c:v>37490</c:v>
                </c:pt>
                <c:pt idx="413">
                  <c:v>37491</c:v>
                </c:pt>
                <c:pt idx="414">
                  <c:v>37494</c:v>
                </c:pt>
                <c:pt idx="415">
                  <c:v>37495</c:v>
                </c:pt>
                <c:pt idx="416">
                  <c:v>37496</c:v>
                </c:pt>
                <c:pt idx="417">
                  <c:v>37497</c:v>
                </c:pt>
                <c:pt idx="418">
                  <c:v>37498</c:v>
                </c:pt>
                <c:pt idx="419">
                  <c:v>37501</c:v>
                </c:pt>
                <c:pt idx="420">
                  <c:v>37502</c:v>
                </c:pt>
                <c:pt idx="421">
                  <c:v>37503</c:v>
                </c:pt>
                <c:pt idx="422">
                  <c:v>37504</c:v>
                </c:pt>
                <c:pt idx="423">
                  <c:v>37505</c:v>
                </c:pt>
                <c:pt idx="424">
                  <c:v>37508</c:v>
                </c:pt>
                <c:pt idx="425">
                  <c:v>37509</c:v>
                </c:pt>
                <c:pt idx="426">
                  <c:v>37510</c:v>
                </c:pt>
                <c:pt idx="427">
                  <c:v>37511</c:v>
                </c:pt>
                <c:pt idx="428">
                  <c:v>37512</c:v>
                </c:pt>
                <c:pt idx="429">
                  <c:v>37515</c:v>
                </c:pt>
                <c:pt idx="430">
                  <c:v>37516</c:v>
                </c:pt>
                <c:pt idx="431">
                  <c:v>37517</c:v>
                </c:pt>
                <c:pt idx="432">
                  <c:v>37518</c:v>
                </c:pt>
                <c:pt idx="433">
                  <c:v>37519</c:v>
                </c:pt>
                <c:pt idx="434">
                  <c:v>37522</c:v>
                </c:pt>
                <c:pt idx="435">
                  <c:v>37523</c:v>
                </c:pt>
                <c:pt idx="436">
                  <c:v>37524</c:v>
                </c:pt>
                <c:pt idx="437">
                  <c:v>37525</c:v>
                </c:pt>
                <c:pt idx="438">
                  <c:v>37526</c:v>
                </c:pt>
                <c:pt idx="439">
                  <c:v>37529</c:v>
                </c:pt>
                <c:pt idx="440">
                  <c:v>37530</c:v>
                </c:pt>
                <c:pt idx="441">
                  <c:v>37531</c:v>
                </c:pt>
                <c:pt idx="442">
                  <c:v>37532</c:v>
                </c:pt>
                <c:pt idx="443">
                  <c:v>37533</c:v>
                </c:pt>
                <c:pt idx="444">
                  <c:v>37536</c:v>
                </c:pt>
                <c:pt idx="445">
                  <c:v>37537</c:v>
                </c:pt>
                <c:pt idx="446">
                  <c:v>37538</c:v>
                </c:pt>
                <c:pt idx="447">
                  <c:v>37539</c:v>
                </c:pt>
                <c:pt idx="448">
                  <c:v>37540</c:v>
                </c:pt>
                <c:pt idx="449">
                  <c:v>37543</c:v>
                </c:pt>
                <c:pt idx="450">
                  <c:v>37544</c:v>
                </c:pt>
                <c:pt idx="451">
                  <c:v>37545</c:v>
                </c:pt>
                <c:pt idx="452">
                  <c:v>37546</c:v>
                </c:pt>
                <c:pt idx="453">
                  <c:v>37547</c:v>
                </c:pt>
                <c:pt idx="454">
                  <c:v>37550</c:v>
                </c:pt>
                <c:pt idx="455">
                  <c:v>37551</c:v>
                </c:pt>
                <c:pt idx="456">
                  <c:v>37552</c:v>
                </c:pt>
                <c:pt idx="457">
                  <c:v>37553</c:v>
                </c:pt>
                <c:pt idx="458">
                  <c:v>37554</c:v>
                </c:pt>
                <c:pt idx="459">
                  <c:v>37558</c:v>
                </c:pt>
                <c:pt idx="460">
                  <c:v>37559</c:v>
                </c:pt>
                <c:pt idx="461">
                  <c:v>37560</c:v>
                </c:pt>
                <c:pt idx="462">
                  <c:v>37561</c:v>
                </c:pt>
                <c:pt idx="463">
                  <c:v>37564</c:v>
                </c:pt>
                <c:pt idx="464">
                  <c:v>37565</c:v>
                </c:pt>
                <c:pt idx="465">
                  <c:v>37566</c:v>
                </c:pt>
                <c:pt idx="466">
                  <c:v>37567</c:v>
                </c:pt>
                <c:pt idx="467">
                  <c:v>37568</c:v>
                </c:pt>
                <c:pt idx="468">
                  <c:v>37571</c:v>
                </c:pt>
                <c:pt idx="469">
                  <c:v>37572</c:v>
                </c:pt>
                <c:pt idx="470">
                  <c:v>37573</c:v>
                </c:pt>
                <c:pt idx="471">
                  <c:v>37574</c:v>
                </c:pt>
                <c:pt idx="472">
                  <c:v>37575</c:v>
                </c:pt>
                <c:pt idx="473">
                  <c:v>37578</c:v>
                </c:pt>
                <c:pt idx="474">
                  <c:v>37579</c:v>
                </c:pt>
                <c:pt idx="475">
                  <c:v>37580</c:v>
                </c:pt>
                <c:pt idx="476">
                  <c:v>37581</c:v>
                </c:pt>
                <c:pt idx="477">
                  <c:v>37582</c:v>
                </c:pt>
                <c:pt idx="478">
                  <c:v>37585</c:v>
                </c:pt>
                <c:pt idx="479">
                  <c:v>37586</c:v>
                </c:pt>
                <c:pt idx="480">
                  <c:v>37587</c:v>
                </c:pt>
                <c:pt idx="481">
                  <c:v>37588</c:v>
                </c:pt>
                <c:pt idx="482">
                  <c:v>37589</c:v>
                </c:pt>
                <c:pt idx="483">
                  <c:v>37592</c:v>
                </c:pt>
                <c:pt idx="484">
                  <c:v>37593</c:v>
                </c:pt>
                <c:pt idx="485">
                  <c:v>37594</c:v>
                </c:pt>
                <c:pt idx="486">
                  <c:v>37595</c:v>
                </c:pt>
                <c:pt idx="487">
                  <c:v>37596</c:v>
                </c:pt>
                <c:pt idx="488">
                  <c:v>37599</c:v>
                </c:pt>
                <c:pt idx="489">
                  <c:v>37600</c:v>
                </c:pt>
                <c:pt idx="490">
                  <c:v>37601</c:v>
                </c:pt>
                <c:pt idx="491">
                  <c:v>37602</c:v>
                </c:pt>
                <c:pt idx="492">
                  <c:v>37603</c:v>
                </c:pt>
                <c:pt idx="493">
                  <c:v>37606</c:v>
                </c:pt>
                <c:pt idx="494">
                  <c:v>37607</c:v>
                </c:pt>
                <c:pt idx="495">
                  <c:v>37608</c:v>
                </c:pt>
                <c:pt idx="496">
                  <c:v>37609</c:v>
                </c:pt>
                <c:pt idx="497">
                  <c:v>37610</c:v>
                </c:pt>
                <c:pt idx="498">
                  <c:v>37613</c:v>
                </c:pt>
                <c:pt idx="499">
                  <c:v>37614</c:v>
                </c:pt>
                <c:pt idx="500">
                  <c:v>37617</c:v>
                </c:pt>
                <c:pt idx="501">
                  <c:v>37620</c:v>
                </c:pt>
                <c:pt idx="502">
                  <c:v>37621</c:v>
                </c:pt>
                <c:pt idx="503">
                  <c:v>37624</c:v>
                </c:pt>
                <c:pt idx="504">
                  <c:v>37627</c:v>
                </c:pt>
                <c:pt idx="505">
                  <c:v>37628</c:v>
                </c:pt>
                <c:pt idx="506">
                  <c:v>37629</c:v>
                </c:pt>
                <c:pt idx="507">
                  <c:v>37630</c:v>
                </c:pt>
                <c:pt idx="508">
                  <c:v>37631</c:v>
                </c:pt>
                <c:pt idx="509">
                  <c:v>37634</c:v>
                </c:pt>
                <c:pt idx="510">
                  <c:v>37635</c:v>
                </c:pt>
                <c:pt idx="511">
                  <c:v>37636</c:v>
                </c:pt>
                <c:pt idx="512">
                  <c:v>37637</c:v>
                </c:pt>
                <c:pt idx="513">
                  <c:v>37638</c:v>
                </c:pt>
                <c:pt idx="514">
                  <c:v>37641</c:v>
                </c:pt>
                <c:pt idx="515">
                  <c:v>37642</c:v>
                </c:pt>
                <c:pt idx="516">
                  <c:v>37643</c:v>
                </c:pt>
                <c:pt idx="517">
                  <c:v>37644</c:v>
                </c:pt>
                <c:pt idx="518">
                  <c:v>37645</c:v>
                </c:pt>
                <c:pt idx="519">
                  <c:v>37648</c:v>
                </c:pt>
                <c:pt idx="520">
                  <c:v>37649</c:v>
                </c:pt>
                <c:pt idx="521">
                  <c:v>37650</c:v>
                </c:pt>
                <c:pt idx="522">
                  <c:v>37651</c:v>
                </c:pt>
                <c:pt idx="523">
                  <c:v>37652</c:v>
                </c:pt>
                <c:pt idx="524">
                  <c:v>37655</c:v>
                </c:pt>
                <c:pt idx="525">
                  <c:v>37656</c:v>
                </c:pt>
                <c:pt idx="526">
                  <c:v>37657</c:v>
                </c:pt>
                <c:pt idx="527">
                  <c:v>37659</c:v>
                </c:pt>
                <c:pt idx="528">
                  <c:v>37662</c:v>
                </c:pt>
                <c:pt idx="529">
                  <c:v>37663</c:v>
                </c:pt>
                <c:pt idx="530">
                  <c:v>37664</c:v>
                </c:pt>
                <c:pt idx="531">
                  <c:v>37665</c:v>
                </c:pt>
                <c:pt idx="532">
                  <c:v>37666</c:v>
                </c:pt>
                <c:pt idx="533">
                  <c:v>37669</c:v>
                </c:pt>
                <c:pt idx="534">
                  <c:v>37670</c:v>
                </c:pt>
                <c:pt idx="535">
                  <c:v>37671</c:v>
                </c:pt>
                <c:pt idx="536">
                  <c:v>37672</c:v>
                </c:pt>
                <c:pt idx="537">
                  <c:v>37673</c:v>
                </c:pt>
                <c:pt idx="538">
                  <c:v>37676</c:v>
                </c:pt>
                <c:pt idx="539">
                  <c:v>37677</c:v>
                </c:pt>
                <c:pt idx="540">
                  <c:v>37678</c:v>
                </c:pt>
                <c:pt idx="541">
                  <c:v>37679</c:v>
                </c:pt>
                <c:pt idx="542">
                  <c:v>37680</c:v>
                </c:pt>
                <c:pt idx="543">
                  <c:v>37683</c:v>
                </c:pt>
                <c:pt idx="544">
                  <c:v>37684</c:v>
                </c:pt>
                <c:pt idx="545">
                  <c:v>37685</c:v>
                </c:pt>
                <c:pt idx="546">
                  <c:v>37686</c:v>
                </c:pt>
                <c:pt idx="547">
                  <c:v>37687</c:v>
                </c:pt>
                <c:pt idx="548">
                  <c:v>37690</c:v>
                </c:pt>
                <c:pt idx="549">
                  <c:v>37691</c:v>
                </c:pt>
                <c:pt idx="550">
                  <c:v>37692</c:v>
                </c:pt>
                <c:pt idx="551">
                  <c:v>37693</c:v>
                </c:pt>
                <c:pt idx="552">
                  <c:v>37694</c:v>
                </c:pt>
                <c:pt idx="553">
                  <c:v>37697</c:v>
                </c:pt>
                <c:pt idx="554">
                  <c:v>37698</c:v>
                </c:pt>
                <c:pt idx="555">
                  <c:v>37699</c:v>
                </c:pt>
                <c:pt idx="556">
                  <c:v>37700</c:v>
                </c:pt>
                <c:pt idx="557">
                  <c:v>37701</c:v>
                </c:pt>
                <c:pt idx="558">
                  <c:v>37704</c:v>
                </c:pt>
                <c:pt idx="559">
                  <c:v>37705</c:v>
                </c:pt>
                <c:pt idx="560">
                  <c:v>37706</c:v>
                </c:pt>
                <c:pt idx="561">
                  <c:v>37707</c:v>
                </c:pt>
                <c:pt idx="562">
                  <c:v>37708</c:v>
                </c:pt>
                <c:pt idx="563">
                  <c:v>37711</c:v>
                </c:pt>
                <c:pt idx="564">
                  <c:v>37712</c:v>
                </c:pt>
                <c:pt idx="565">
                  <c:v>37713</c:v>
                </c:pt>
                <c:pt idx="566">
                  <c:v>37714</c:v>
                </c:pt>
                <c:pt idx="567">
                  <c:v>37715</c:v>
                </c:pt>
                <c:pt idx="568">
                  <c:v>37718</c:v>
                </c:pt>
                <c:pt idx="569">
                  <c:v>37719</c:v>
                </c:pt>
                <c:pt idx="570">
                  <c:v>37720</c:v>
                </c:pt>
                <c:pt idx="571">
                  <c:v>37721</c:v>
                </c:pt>
                <c:pt idx="572">
                  <c:v>37722</c:v>
                </c:pt>
                <c:pt idx="573">
                  <c:v>37725</c:v>
                </c:pt>
                <c:pt idx="574">
                  <c:v>37726</c:v>
                </c:pt>
                <c:pt idx="575">
                  <c:v>37727</c:v>
                </c:pt>
                <c:pt idx="576">
                  <c:v>37728</c:v>
                </c:pt>
                <c:pt idx="577">
                  <c:v>37733</c:v>
                </c:pt>
                <c:pt idx="578">
                  <c:v>37734</c:v>
                </c:pt>
                <c:pt idx="579">
                  <c:v>37735</c:v>
                </c:pt>
                <c:pt idx="580">
                  <c:v>37739</c:v>
                </c:pt>
                <c:pt idx="581">
                  <c:v>37740</c:v>
                </c:pt>
                <c:pt idx="582">
                  <c:v>37741</c:v>
                </c:pt>
                <c:pt idx="583">
                  <c:v>37742</c:v>
                </c:pt>
                <c:pt idx="584">
                  <c:v>37743</c:v>
                </c:pt>
                <c:pt idx="585">
                  <c:v>37746</c:v>
                </c:pt>
                <c:pt idx="586">
                  <c:v>37747</c:v>
                </c:pt>
                <c:pt idx="587">
                  <c:v>37748</c:v>
                </c:pt>
                <c:pt idx="588">
                  <c:v>37749</c:v>
                </c:pt>
                <c:pt idx="589">
                  <c:v>37750</c:v>
                </c:pt>
                <c:pt idx="590">
                  <c:v>37753</c:v>
                </c:pt>
                <c:pt idx="591">
                  <c:v>37754</c:v>
                </c:pt>
                <c:pt idx="592">
                  <c:v>37755</c:v>
                </c:pt>
                <c:pt idx="593">
                  <c:v>37756</c:v>
                </c:pt>
                <c:pt idx="594">
                  <c:v>37757</c:v>
                </c:pt>
                <c:pt idx="595">
                  <c:v>37760</c:v>
                </c:pt>
                <c:pt idx="596">
                  <c:v>37761</c:v>
                </c:pt>
                <c:pt idx="597">
                  <c:v>37762</c:v>
                </c:pt>
                <c:pt idx="598">
                  <c:v>37763</c:v>
                </c:pt>
                <c:pt idx="599">
                  <c:v>37764</c:v>
                </c:pt>
                <c:pt idx="600">
                  <c:v>37767</c:v>
                </c:pt>
                <c:pt idx="601">
                  <c:v>37768</c:v>
                </c:pt>
                <c:pt idx="602">
                  <c:v>37769</c:v>
                </c:pt>
                <c:pt idx="603">
                  <c:v>37770</c:v>
                </c:pt>
                <c:pt idx="604">
                  <c:v>37771</c:v>
                </c:pt>
                <c:pt idx="605">
                  <c:v>37775</c:v>
                </c:pt>
                <c:pt idx="606">
                  <c:v>37776</c:v>
                </c:pt>
                <c:pt idx="607">
                  <c:v>37777</c:v>
                </c:pt>
                <c:pt idx="608">
                  <c:v>37778</c:v>
                </c:pt>
                <c:pt idx="609">
                  <c:v>37781</c:v>
                </c:pt>
                <c:pt idx="610">
                  <c:v>37782</c:v>
                </c:pt>
                <c:pt idx="611">
                  <c:v>37783</c:v>
                </c:pt>
                <c:pt idx="612">
                  <c:v>37784</c:v>
                </c:pt>
                <c:pt idx="613">
                  <c:v>37785</c:v>
                </c:pt>
                <c:pt idx="614">
                  <c:v>37788</c:v>
                </c:pt>
                <c:pt idx="615">
                  <c:v>37789</c:v>
                </c:pt>
                <c:pt idx="616">
                  <c:v>37790</c:v>
                </c:pt>
                <c:pt idx="617">
                  <c:v>37791</c:v>
                </c:pt>
                <c:pt idx="618">
                  <c:v>37792</c:v>
                </c:pt>
                <c:pt idx="619">
                  <c:v>37795</c:v>
                </c:pt>
                <c:pt idx="620">
                  <c:v>37796</c:v>
                </c:pt>
                <c:pt idx="621">
                  <c:v>37797</c:v>
                </c:pt>
                <c:pt idx="622">
                  <c:v>37798</c:v>
                </c:pt>
                <c:pt idx="623">
                  <c:v>37799</c:v>
                </c:pt>
                <c:pt idx="624">
                  <c:v>37802</c:v>
                </c:pt>
                <c:pt idx="625">
                  <c:v>37803</c:v>
                </c:pt>
                <c:pt idx="626">
                  <c:v>37804</c:v>
                </c:pt>
                <c:pt idx="627">
                  <c:v>37805</c:v>
                </c:pt>
                <c:pt idx="628">
                  <c:v>37806</c:v>
                </c:pt>
                <c:pt idx="629">
                  <c:v>37809</c:v>
                </c:pt>
                <c:pt idx="630">
                  <c:v>37810</c:v>
                </c:pt>
                <c:pt idx="631">
                  <c:v>37811</c:v>
                </c:pt>
                <c:pt idx="632">
                  <c:v>37812</c:v>
                </c:pt>
                <c:pt idx="633">
                  <c:v>37813</c:v>
                </c:pt>
                <c:pt idx="634">
                  <c:v>37816</c:v>
                </c:pt>
                <c:pt idx="635">
                  <c:v>37817</c:v>
                </c:pt>
                <c:pt idx="636">
                  <c:v>37818</c:v>
                </c:pt>
                <c:pt idx="637">
                  <c:v>37819</c:v>
                </c:pt>
                <c:pt idx="638">
                  <c:v>37820</c:v>
                </c:pt>
                <c:pt idx="639">
                  <c:v>37823</c:v>
                </c:pt>
                <c:pt idx="640">
                  <c:v>37824</c:v>
                </c:pt>
                <c:pt idx="641">
                  <c:v>37825</c:v>
                </c:pt>
                <c:pt idx="642">
                  <c:v>37826</c:v>
                </c:pt>
                <c:pt idx="643">
                  <c:v>37827</c:v>
                </c:pt>
                <c:pt idx="644">
                  <c:v>37830</c:v>
                </c:pt>
                <c:pt idx="645">
                  <c:v>37831</c:v>
                </c:pt>
                <c:pt idx="646">
                  <c:v>37832</c:v>
                </c:pt>
                <c:pt idx="647">
                  <c:v>37833</c:v>
                </c:pt>
                <c:pt idx="648">
                  <c:v>37834</c:v>
                </c:pt>
                <c:pt idx="649">
                  <c:v>37837</c:v>
                </c:pt>
                <c:pt idx="650">
                  <c:v>37838</c:v>
                </c:pt>
                <c:pt idx="651">
                  <c:v>37839</c:v>
                </c:pt>
                <c:pt idx="652">
                  <c:v>37840</c:v>
                </c:pt>
                <c:pt idx="653">
                  <c:v>37841</c:v>
                </c:pt>
                <c:pt idx="654">
                  <c:v>37844</c:v>
                </c:pt>
                <c:pt idx="655">
                  <c:v>37845</c:v>
                </c:pt>
                <c:pt idx="656">
                  <c:v>37846</c:v>
                </c:pt>
                <c:pt idx="657">
                  <c:v>37847</c:v>
                </c:pt>
                <c:pt idx="658">
                  <c:v>37848</c:v>
                </c:pt>
                <c:pt idx="659">
                  <c:v>37851</c:v>
                </c:pt>
                <c:pt idx="660">
                  <c:v>37852</c:v>
                </c:pt>
                <c:pt idx="661">
                  <c:v>37853</c:v>
                </c:pt>
                <c:pt idx="662">
                  <c:v>37854</c:v>
                </c:pt>
                <c:pt idx="663">
                  <c:v>37855</c:v>
                </c:pt>
                <c:pt idx="664">
                  <c:v>37858</c:v>
                </c:pt>
                <c:pt idx="665">
                  <c:v>37859</c:v>
                </c:pt>
                <c:pt idx="666">
                  <c:v>37860</c:v>
                </c:pt>
                <c:pt idx="667">
                  <c:v>37861</c:v>
                </c:pt>
                <c:pt idx="668">
                  <c:v>37862</c:v>
                </c:pt>
                <c:pt idx="669">
                  <c:v>37865</c:v>
                </c:pt>
                <c:pt idx="670">
                  <c:v>37866</c:v>
                </c:pt>
                <c:pt idx="671">
                  <c:v>37867</c:v>
                </c:pt>
                <c:pt idx="672">
                  <c:v>37868</c:v>
                </c:pt>
                <c:pt idx="673">
                  <c:v>37869</c:v>
                </c:pt>
                <c:pt idx="674">
                  <c:v>37872</c:v>
                </c:pt>
                <c:pt idx="675">
                  <c:v>37873</c:v>
                </c:pt>
                <c:pt idx="676">
                  <c:v>37874</c:v>
                </c:pt>
                <c:pt idx="677">
                  <c:v>37875</c:v>
                </c:pt>
                <c:pt idx="678">
                  <c:v>37876</c:v>
                </c:pt>
                <c:pt idx="679">
                  <c:v>37879</c:v>
                </c:pt>
                <c:pt idx="680">
                  <c:v>37880</c:v>
                </c:pt>
                <c:pt idx="681">
                  <c:v>37881</c:v>
                </c:pt>
                <c:pt idx="682">
                  <c:v>37882</c:v>
                </c:pt>
                <c:pt idx="683">
                  <c:v>37883</c:v>
                </c:pt>
                <c:pt idx="684">
                  <c:v>37886</c:v>
                </c:pt>
                <c:pt idx="685">
                  <c:v>37887</c:v>
                </c:pt>
                <c:pt idx="686">
                  <c:v>37888</c:v>
                </c:pt>
                <c:pt idx="687">
                  <c:v>37889</c:v>
                </c:pt>
                <c:pt idx="688">
                  <c:v>37890</c:v>
                </c:pt>
                <c:pt idx="689">
                  <c:v>37893</c:v>
                </c:pt>
                <c:pt idx="690">
                  <c:v>37894</c:v>
                </c:pt>
                <c:pt idx="691">
                  <c:v>37895</c:v>
                </c:pt>
                <c:pt idx="692">
                  <c:v>37896</c:v>
                </c:pt>
                <c:pt idx="693">
                  <c:v>37897</c:v>
                </c:pt>
                <c:pt idx="694">
                  <c:v>37900</c:v>
                </c:pt>
                <c:pt idx="695">
                  <c:v>37901</c:v>
                </c:pt>
                <c:pt idx="696">
                  <c:v>37902</c:v>
                </c:pt>
                <c:pt idx="697">
                  <c:v>37903</c:v>
                </c:pt>
                <c:pt idx="698">
                  <c:v>37904</c:v>
                </c:pt>
                <c:pt idx="699">
                  <c:v>37907</c:v>
                </c:pt>
                <c:pt idx="700">
                  <c:v>37908</c:v>
                </c:pt>
                <c:pt idx="701">
                  <c:v>37909</c:v>
                </c:pt>
                <c:pt idx="702">
                  <c:v>37910</c:v>
                </c:pt>
                <c:pt idx="703">
                  <c:v>37911</c:v>
                </c:pt>
                <c:pt idx="704">
                  <c:v>37914</c:v>
                </c:pt>
                <c:pt idx="705">
                  <c:v>37915</c:v>
                </c:pt>
                <c:pt idx="706">
                  <c:v>37916</c:v>
                </c:pt>
                <c:pt idx="707">
                  <c:v>37917</c:v>
                </c:pt>
                <c:pt idx="708">
                  <c:v>37918</c:v>
                </c:pt>
                <c:pt idx="709">
                  <c:v>37922</c:v>
                </c:pt>
                <c:pt idx="710">
                  <c:v>37923</c:v>
                </c:pt>
                <c:pt idx="711">
                  <c:v>37924</c:v>
                </c:pt>
                <c:pt idx="712">
                  <c:v>37925</c:v>
                </c:pt>
                <c:pt idx="713">
                  <c:v>37928</c:v>
                </c:pt>
                <c:pt idx="714">
                  <c:v>37929</c:v>
                </c:pt>
                <c:pt idx="715">
                  <c:v>37930</c:v>
                </c:pt>
                <c:pt idx="716">
                  <c:v>37931</c:v>
                </c:pt>
                <c:pt idx="717">
                  <c:v>37932</c:v>
                </c:pt>
                <c:pt idx="718">
                  <c:v>37935</c:v>
                </c:pt>
                <c:pt idx="719">
                  <c:v>37936</c:v>
                </c:pt>
                <c:pt idx="720">
                  <c:v>37937</c:v>
                </c:pt>
                <c:pt idx="721">
                  <c:v>37938</c:v>
                </c:pt>
                <c:pt idx="722">
                  <c:v>37939</c:v>
                </c:pt>
                <c:pt idx="723">
                  <c:v>37942</c:v>
                </c:pt>
                <c:pt idx="724">
                  <c:v>37943</c:v>
                </c:pt>
                <c:pt idx="725">
                  <c:v>37944</c:v>
                </c:pt>
                <c:pt idx="726">
                  <c:v>37945</c:v>
                </c:pt>
                <c:pt idx="727">
                  <c:v>37946</c:v>
                </c:pt>
                <c:pt idx="728">
                  <c:v>37949</c:v>
                </c:pt>
                <c:pt idx="729">
                  <c:v>37950</c:v>
                </c:pt>
                <c:pt idx="730">
                  <c:v>37951</c:v>
                </c:pt>
                <c:pt idx="731">
                  <c:v>37952</c:v>
                </c:pt>
                <c:pt idx="732">
                  <c:v>37953</c:v>
                </c:pt>
                <c:pt idx="733">
                  <c:v>37956</c:v>
                </c:pt>
                <c:pt idx="734">
                  <c:v>37957</c:v>
                </c:pt>
                <c:pt idx="735">
                  <c:v>37958</c:v>
                </c:pt>
                <c:pt idx="736">
                  <c:v>37959</c:v>
                </c:pt>
                <c:pt idx="737">
                  <c:v>37960</c:v>
                </c:pt>
                <c:pt idx="738">
                  <c:v>37963</c:v>
                </c:pt>
                <c:pt idx="739">
                  <c:v>37964</c:v>
                </c:pt>
                <c:pt idx="740">
                  <c:v>37965</c:v>
                </c:pt>
                <c:pt idx="741">
                  <c:v>37966</c:v>
                </c:pt>
                <c:pt idx="742">
                  <c:v>37967</c:v>
                </c:pt>
                <c:pt idx="743">
                  <c:v>37970</c:v>
                </c:pt>
                <c:pt idx="744">
                  <c:v>37971</c:v>
                </c:pt>
                <c:pt idx="745">
                  <c:v>37972</c:v>
                </c:pt>
                <c:pt idx="746">
                  <c:v>37973</c:v>
                </c:pt>
                <c:pt idx="747">
                  <c:v>37974</c:v>
                </c:pt>
                <c:pt idx="748">
                  <c:v>37977</c:v>
                </c:pt>
                <c:pt idx="749">
                  <c:v>37978</c:v>
                </c:pt>
                <c:pt idx="750">
                  <c:v>37979</c:v>
                </c:pt>
                <c:pt idx="751">
                  <c:v>37984</c:v>
                </c:pt>
                <c:pt idx="752">
                  <c:v>37985</c:v>
                </c:pt>
                <c:pt idx="753">
                  <c:v>37986</c:v>
                </c:pt>
                <c:pt idx="754">
                  <c:v>37991</c:v>
                </c:pt>
                <c:pt idx="755">
                  <c:v>37992</c:v>
                </c:pt>
                <c:pt idx="756">
                  <c:v>37993</c:v>
                </c:pt>
                <c:pt idx="757">
                  <c:v>37994</c:v>
                </c:pt>
                <c:pt idx="758">
                  <c:v>37995</c:v>
                </c:pt>
                <c:pt idx="759">
                  <c:v>37998</c:v>
                </c:pt>
                <c:pt idx="760">
                  <c:v>37999</c:v>
                </c:pt>
                <c:pt idx="761">
                  <c:v>38000</c:v>
                </c:pt>
                <c:pt idx="762">
                  <c:v>38001</c:v>
                </c:pt>
                <c:pt idx="763">
                  <c:v>38002</c:v>
                </c:pt>
                <c:pt idx="764">
                  <c:v>38005</c:v>
                </c:pt>
                <c:pt idx="765">
                  <c:v>38006</c:v>
                </c:pt>
                <c:pt idx="766">
                  <c:v>38007</c:v>
                </c:pt>
                <c:pt idx="767">
                  <c:v>38008</c:v>
                </c:pt>
                <c:pt idx="768">
                  <c:v>38009</c:v>
                </c:pt>
                <c:pt idx="769">
                  <c:v>38012</c:v>
                </c:pt>
                <c:pt idx="770">
                  <c:v>38013</c:v>
                </c:pt>
                <c:pt idx="771">
                  <c:v>38014</c:v>
                </c:pt>
                <c:pt idx="772">
                  <c:v>38015</c:v>
                </c:pt>
                <c:pt idx="773">
                  <c:v>38016</c:v>
                </c:pt>
                <c:pt idx="774">
                  <c:v>38019</c:v>
                </c:pt>
                <c:pt idx="775">
                  <c:v>38020</c:v>
                </c:pt>
                <c:pt idx="776">
                  <c:v>38021</c:v>
                </c:pt>
                <c:pt idx="777">
                  <c:v>38022</c:v>
                </c:pt>
                <c:pt idx="778">
                  <c:v>38026</c:v>
                </c:pt>
                <c:pt idx="779">
                  <c:v>38027</c:v>
                </c:pt>
                <c:pt idx="780">
                  <c:v>38028</c:v>
                </c:pt>
                <c:pt idx="781">
                  <c:v>38029</c:v>
                </c:pt>
                <c:pt idx="782">
                  <c:v>38030</c:v>
                </c:pt>
                <c:pt idx="783">
                  <c:v>38033</c:v>
                </c:pt>
                <c:pt idx="784">
                  <c:v>38034</c:v>
                </c:pt>
                <c:pt idx="785">
                  <c:v>38035</c:v>
                </c:pt>
                <c:pt idx="786">
                  <c:v>38036</c:v>
                </c:pt>
                <c:pt idx="787">
                  <c:v>38037</c:v>
                </c:pt>
                <c:pt idx="788">
                  <c:v>38040</c:v>
                </c:pt>
                <c:pt idx="789">
                  <c:v>38041</c:v>
                </c:pt>
                <c:pt idx="790">
                  <c:v>38042</c:v>
                </c:pt>
                <c:pt idx="791">
                  <c:v>38043</c:v>
                </c:pt>
                <c:pt idx="792">
                  <c:v>38044</c:v>
                </c:pt>
                <c:pt idx="793">
                  <c:v>38047</c:v>
                </c:pt>
                <c:pt idx="794">
                  <c:v>38048</c:v>
                </c:pt>
                <c:pt idx="795">
                  <c:v>38049</c:v>
                </c:pt>
                <c:pt idx="796">
                  <c:v>38050</c:v>
                </c:pt>
                <c:pt idx="797">
                  <c:v>38051</c:v>
                </c:pt>
                <c:pt idx="798">
                  <c:v>38054</c:v>
                </c:pt>
                <c:pt idx="799">
                  <c:v>38055</c:v>
                </c:pt>
                <c:pt idx="800">
                  <c:v>38056</c:v>
                </c:pt>
                <c:pt idx="801">
                  <c:v>38057</c:v>
                </c:pt>
                <c:pt idx="802">
                  <c:v>38058</c:v>
                </c:pt>
                <c:pt idx="803">
                  <c:v>38061</c:v>
                </c:pt>
                <c:pt idx="804">
                  <c:v>38062</c:v>
                </c:pt>
                <c:pt idx="805">
                  <c:v>38063</c:v>
                </c:pt>
                <c:pt idx="806">
                  <c:v>38064</c:v>
                </c:pt>
                <c:pt idx="807">
                  <c:v>38065</c:v>
                </c:pt>
                <c:pt idx="808">
                  <c:v>38068</c:v>
                </c:pt>
                <c:pt idx="809">
                  <c:v>38069</c:v>
                </c:pt>
                <c:pt idx="810">
                  <c:v>38070</c:v>
                </c:pt>
                <c:pt idx="811">
                  <c:v>38071</c:v>
                </c:pt>
                <c:pt idx="812">
                  <c:v>38072</c:v>
                </c:pt>
                <c:pt idx="813">
                  <c:v>38075</c:v>
                </c:pt>
                <c:pt idx="814">
                  <c:v>38076</c:v>
                </c:pt>
                <c:pt idx="815">
                  <c:v>38077</c:v>
                </c:pt>
                <c:pt idx="816">
                  <c:v>38078</c:v>
                </c:pt>
                <c:pt idx="817">
                  <c:v>38079</c:v>
                </c:pt>
                <c:pt idx="818">
                  <c:v>38082</c:v>
                </c:pt>
                <c:pt idx="819">
                  <c:v>38083</c:v>
                </c:pt>
                <c:pt idx="820">
                  <c:v>38084</c:v>
                </c:pt>
                <c:pt idx="821">
                  <c:v>38085</c:v>
                </c:pt>
                <c:pt idx="822">
                  <c:v>38090</c:v>
                </c:pt>
                <c:pt idx="823">
                  <c:v>38091</c:v>
                </c:pt>
                <c:pt idx="824">
                  <c:v>38092</c:v>
                </c:pt>
                <c:pt idx="825">
                  <c:v>38093</c:v>
                </c:pt>
                <c:pt idx="826">
                  <c:v>38096</c:v>
                </c:pt>
                <c:pt idx="827">
                  <c:v>38097</c:v>
                </c:pt>
                <c:pt idx="828">
                  <c:v>38098</c:v>
                </c:pt>
                <c:pt idx="829">
                  <c:v>38099</c:v>
                </c:pt>
                <c:pt idx="830">
                  <c:v>38100</c:v>
                </c:pt>
                <c:pt idx="831">
                  <c:v>38103</c:v>
                </c:pt>
                <c:pt idx="832">
                  <c:v>38104</c:v>
                </c:pt>
                <c:pt idx="833">
                  <c:v>38105</c:v>
                </c:pt>
                <c:pt idx="834">
                  <c:v>38106</c:v>
                </c:pt>
                <c:pt idx="835">
                  <c:v>38107</c:v>
                </c:pt>
                <c:pt idx="836">
                  <c:v>38110</c:v>
                </c:pt>
                <c:pt idx="837">
                  <c:v>38111</c:v>
                </c:pt>
                <c:pt idx="838">
                  <c:v>38112</c:v>
                </c:pt>
                <c:pt idx="839">
                  <c:v>38113</c:v>
                </c:pt>
                <c:pt idx="840">
                  <c:v>38114</c:v>
                </c:pt>
                <c:pt idx="841">
                  <c:v>38117</c:v>
                </c:pt>
                <c:pt idx="842">
                  <c:v>38118</c:v>
                </c:pt>
                <c:pt idx="843">
                  <c:v>38119</c:v>
                </c:pt>
                <c:pt idx="844">
                  <c:v>38120</c:v>
                </c:pt>
                <c:pt idx="845">
                  <c:v>38121</c:v>
                </c:pt>
                <c:pt idx="846">
                  <c:v>38124</c:v>
                </c:pt>
                <c:pt idx="847">
                  <c:v>38125</c:v>
                </c:pt>
                <c:pt idx="848">
                  <c:v>38126</c:v>
                </c:pt>
                <c:pt idx="849">
                  <c:v>38127</c:v>
                </c:pt>
                <c:pt idx="850">
                  <c:v>38128</c:v>
                </c:pt>
                <c:pt idx="851">
                  <c:v>38131</c:v>
                </c:pt>
                <c:pt idx="852">
                  <c:v>38132</c:v>
                </c:pt>
                <c:pt idx="853">
                  <c:v>38133</c:v>
                </c:pt>
                <c:pt idx="854">
                  <c:v>38134</c:v>
                </c:pt>
                <c:pt idx="855">
                  <c:v>38135</c:v>
                </c:pt>
                <c:pt idx="856">
                  <c:v>38138</c:v>
                </c:pt>
                <c:pt idx="857">
                  <c:v>38139</c:v>
                </c:pt>
                <c:pt idx="858">
                  <c:v>38140</c:v>
                </c:pt>
                <c:pt idx="859">
                  <c:v>38141</c:v>
                </c:pt>
                <c:pt idx="860">
                  <c:v>38142</c:v>
                </c:pt>
                <c:pt idx="861">
                  <c:v>38146</c:v>
                </c:pt>
                <c:pt idx="862">
                  <c:v>38147</c:v>
                </c:pt>
                <c:pt idx="863">
                  <c:v>38148</c:v>
                </c:pt>
                <c:pt idx="864">
                  <c:v>38149</c:v>
                </c:pt>
                <c:pt idx="865">
                  <c:v>38152</c:v>
                </c:pt>
                <c:pt idx="866">
                  <c:v>38153</c:v>
                </c:pt>
                <c:pt idx="867">
                  <c:v>38154</c:v>
                </c:pt>
                <c:pt idx="868">
                  <c:v>38155</c:v>
                </c:pt>
                <c:pt idx="869">
                  <c:v>38156</c:v>
                </c:pt>
                <c:pt idx="870">
                  <c:v>38159</c:v>
                </c:pt>
                <c:pt idx="871">
                  <c:v>38160</c:v>
                </c:pt>
                <c:pt idx="872">
                  <c:v>38161</c:v>
                </c:pt>
                <c:pt idx="873">
                  <c:v>38162</c:v>
                </c:pt>
                <c:pt idx="874">
                  <c:v>38163</c:v>
                </c:pt>
                <c:pt idx="875">
                  <c:v>38166</c:v>
                </c:pt>
                <c:pt idx="876">
                  <c:v>38167</c:v>
                </c:pt>
                <c:pt idx="877">
                  <c:v>38168</c:v>
                </c:pt>
                <c:pt idx="878">
                  <c:v>38169</c:v>
                </c:pt>
                <c:pt idx="879">
                  <c:v>38170</c:v>
                </c:pt>
                <c:pt idx="880">
                  <c:v>38173</c:v>
                </c:pt>
                <c:pt idx="881">
                  <c:v>38174</c:v>
                </c:pt>
                <c:pt idx="882">
                  <c:v>38175</c:v>
                </c:pt>
                <c:pt idx="883">
                  <c:v>38176</c:v>
                </c:pt>
                <c:pt idx="884">
                  <c:v>38177</c:v>
                </c:pt>
                <c:pt idx="885">
                  <c:v>38180</c:v>
                </c:pt>
                <c:pt idx="886">
                  <c:v>38181</c:v>
                </c:pt>
                <c:pt idx="887">
                  <c:v>38182</c:v>
                </c:pt>
                <c:pt idx="888">
                  <c:v>38183</c:v>
                </c:pt>
                <c:pt idx="889">
                  <c:v>38184</c:v>
                </c:pt>
                <c:pt idx="890">
                  <c:v>38187</c:v>
                </c:pt>
                <c:pt idx="891">
                  <c:v>38188</c:v>
                </c:pt>
                <c:pt idx="892">
                  <c:v>38189</c:v>
                </c:pt>
                <c:pt idx="893">
                  <c:v>38190</c:v>
                </c:pt>
                <c:pt idx="894">
                  <c:v>38191</c:v>
                </c:pt>
                <c:pt idx="895">
                  <c:v>38194</c:v>
                </c:pt>
                <c:pt idx="896">
                  <c:v>38195</c:v>
                </c:pt>
                <c:pt idx="897">
                  <c:v>38196</c:v>
                </c:pt>
                <c:pt idx="898">
                  <c:v>38197</c:v>
                </c:pt>
                <c:pt idx="899">
                  <c:v>38198</c:v>
                </c:pt>
                <c:pt idx="900">
                  <c:v>38201</c:v>
                </c:pt>
                <c:pt idx="901">
                  <c:v>38202</c:v>
                </c:pt>
                <c:pt idx="902">
                  <c:v>38203</c:v>
                </c:pt>
                <c:pt idx="903">
                  <c:v>38204</c:v>
                </c:pt>
                <c:pt idx="904">
                  <c:v>38205</c:v>
                </c:pt>
                <c:pt idx="905">
                  <c:v>38208</c:v>
                </c:pt>
                <c:pt idx="906">
                  <c:v>38209</c:v>
                </c:pt>
                <c:pt idx="907">
                  <c:v>38210</c:v>
                </c:pt>
                <c:pt idx="908">
                  <c:v>38211</c:v>
                </c:pt>
                <c:pt idx="909">
                  <c:v>38212</c:v>
                </c:pt>
                <c:pt idx="910">
                  <c:v>38215</c:v>
                </c:pt>
                <c:pt idx="911">
                  <c:v>38216</c:v>
                </c:pt>
                <c:pt idx="912">
                  <c:v>38217</c:v>
                </c:pt>
                <c:pt idx="913">
                  <c:v>38218</c:v>
                </c:pt>
                <c:pt idx="914">
                  <c:v>38219</c:v>
                </c:pt>
                <c:pt idx="915">
                  <c:v>38222</c:v>
                </c:pt>
                <c:pt idx="916">
                  <c:v>38223</c:v>
                </c:pt>
                <c:pt idx="917">
                  <c:v>38224</c:v>
                </c:pt>
                <c:pt idx="918">
                  <c:v>38225</c:v>
                </c:pt>
                <c:pt idx="919">
                  <c:v>38226</c:v>
                </c:pt>
                <c:pt idx="920">
                  <c:v>38229</c:v>
                </c:pt>
                <c:pt idx="921">
                  <c:v>38230</c:v>
                </c:pt>
                <c:pt idx="922">
                  <c:v>38231</c:v>
                </c:pt>
                <c:pt idx="923">
                  <c:v>38232</c:v>
                </c:pt>
                <c:pt idx="924">
                  <c:v>38233</c:v>
                </c:pt>
                <c:pt idx="925">
                  <c:v>38236</c:v>
                </c:pt>
                <c:pt idx="926">
                  <c:v>38237</c:v>
                </c:pt>
                <c:pt idx="927">
                  <c:v>38238</c:v>
                </c:pt>
                <c:pt idx="928">
                  <c:v>38239</c:v>
                </c:pt>
                <c:pt idx="929">
                  <c:v>38240</c:v>
                </c:pt>
                <c:pt idx="930">
                  <c:v>38243</c:v>
                </c:pt>
                <c:pt idx="931">
                  <c:v>38244</c:v>
                </c:pt>
                <c:pt idx="932">
                  <c:v>38245</c:v>
                </c:pt>
                <c:pt idx="933">
                  <c:v>38246</c:v>
                </c:pt>
                <c:pt idx="934">
                  <c:v>38247</c:v>
                </c:pt>
                <c:pt idx="935">
                  <c:v>38250</c:v>
                </c:pt>
                <c:pt idx="936">
                  <c:v>38251</c:v>
                </c:pt>
                <c:pt idx="937">
                  <c:v>38252</c:v>
                </c:pt>
                <c:pt idx="938">
                  <c:v>38253</c:v>
                </c:pt>
                <c:pt idx="939">
                  <c:v>38254</c:v>
                </c:pt>
                <c:pt idx="940">
                  <c:v>38257</c:v>
                </c:pt>
                <c:pt idx="941">
                  <c:v>38258</c:v>
                </c:pt>
                <c:pt idx="942">
                  <c:v>38259</c:v>
                </c:pt>
                <c:pt idx="943">
                  <c:v>38260</c:v>
                </c:pt>
                <c:pt idx="944">
                  <c:v>38261</c:v>
                </c:pt>
                <c:pt idx="945">
                  <c:v>38264</c:v>
                </c:pt>
                <c:pt idx="946">
                  <c:v>38265</c:v>
                </c:pt>
                <c:pt idx="947">
                  <c:v>38266</c:v>
                </c:pt>
                <c:pt idx="948">
                  <c:v>38267</c:v>
                </c:pt>
                <c:pt idx="949">
                  <c:v>38268</c:v>
                </c:pt>
                <c:pt idx="950">
                  <c:v>38271</c:v>
                </c:pt>
                <c:pt idx="951">
                  <c:v>38272</c:v>
                </c:pt>
                <c:pt idx="952">
                  <c:v>38273</c:v>
                </c:pt>
                <c:pt idx="953">
                  <c:v>38274</c:v>
                </c:pt>
                <c:pt idx="954">
                  <c:v>38275</c:v>
                </c:pt>
                <c:pt idx="955">
                  <c:v>38278</c:v>
                </c:pt>
                <c:pt idx="956">
                  <c:v>38279</c:v>
                </c:pt>
                <c:pt idx="957">
                  <c:v>38280</c:v>
                </c:pt>
                <c:pt idx="958">
                  <c:v>38281</c:v>
                </c:pt>
                <c:pt idx="959">
                  <c:v>38282</c:v>
                </c:pt>
                <c:pt idx="960">
                  <c:v>38286</c:v>
                </c:pt>
                <c:pt idx="961">
                  <c:v>38287</c:v>
                </c:pt>
                <c:pt idx="962">
                  <c:v>38288</c:v>
                </c:pt>
                <c:pt idx="963">
                  <c:v>38289</c:v>
                </c:pt>
                <c:pt idx="964">
                  <c:v>38292</c:v>
                </c:pt>
                <c:pt idx="965">
                  <c:v>38293</c:v>
                </c:pt>
                <c:pt idx="966">
                  <c:v>38294</c:v>
                </c:pt>
                <c:pt idx="967">
                  <c:v>38295</c:v>
                </c:pt>
                <c:pt idx="968">
                  <c:v>38296</c:v>
                </c:pt>
                <c:pt idx="969">
                  <c:v>38299</c:v>
                </c:pt>
                <c:pt idx="970">
                  <c:v>38300</c:v>
                </c:pt>
                <c:pt idx="971">
                  <c:v>38301</c:v>
                </c:pt>
                <c:pt idx="972">
                  <c:v>38302</c:v>
                </c:pt>
                <c:pt idx="973">
                  <c:v>38303</c:v>
                </c:pt>
                <c:pt idx="974">
                  <c:v>38306</c:v>
                </c:pt>
                <c:pt idx="975">
                  <c:v>38307</c:v>
                </c:pt>
                <c:pt idx="976">
                  <c:v>38308</c:v>
                </c:pt>
                <c:pt idx="977">
                  <c:v>38309</c:v>
                </c:pt>
                <c:pt idx="978">
                  <c:v>38310</c:v>
                </c:pt>
                <c:pt idx="979">
                  <c:v>38313</c:v>
                </c:pt>
                <c:pt idx="980">
                  <c:v>38314</c:v>
                </c:pt>
                <c:pt idx="981">
                  <c:v>38315</c:v>
                </c:pt>
                <c:pt idx="982">
                  <c:v>38316</c:v>
                </c:pt>
                <c:pt idx="983">
                  <c:v>38317</c:v>
                </c:pt>
                <c:pt idx="984">
                  <c:v>38320</c:v>
                </c:pt>
                <c:pt idx="985">
                  <c:v>38321</c:v>
                </c:pt>
                <c:pt idx="986">
                  <c:v>38322</c:v>
                </c:pt>
                <c:pt idx="987">
                  <c:v>38323</c:v>
                </c:pt>
                <c:pt idx="988">
                  <c:v>38324</c:v>
                </c:pt>
                <c:pt idx="989">
                  <c:v>38327</c:v>
                </c:pt>
                <c:pt idx="990">
                  <c:v>38328</c:v>
                </c:pt>
                <c:pt idx="991">
                  <c:v>38329</c:v>
                </c:pt>
                <c:pt idx="992">
                  <c:v>38330</c:v>
                </c:pt>
                <c:pt idx="993">
                  <c:v>38331</c:v>
                </c:pt>
                <c:pt idx="994">
                  <c:v>38334</c:v>
                </c:pt>
                <c:pt idx="995">
                  <c:v>38335</c:v>
                </c:pt>
                <c:pt idx="996">
                  <c:v>38336</c:v>
                </c:pt>
                <c:pt idx="997">
                  <c:v>38337</c:v>
                </c:pt>
                <c:pt idx="998">
                  <c:v>38338</c:v>
                </c:pt>
                <c:pt idx="999">
                  <c:v>38341</c:v>
                </c:pt>
                <c:pt idx="1000">
                  <c:v>38342</c:v>
                </c:pt>
                <c:pt idx="1001">
                  <c:v>38343</c:v>
                </c:pt>
                <c:pt idx="1002">
                  <c:v>38344</c:v>
                </c:pt>
                <c:pt idx="1003">
                  <c:v>38345</c:v>
                </c:pt>
                <c:pt idx="1004">
                  <c:v>38350</c:v>
                </c:pt>
                <c:pt idx="1005">
                  <c:v>38351</c:v>
                </c:pt>
                <c:pt idx="1006">
                  <c:v>38352</c:v>
                </c:pt>
                <c:pt idx="1007">
                  <c:v>38357</c:v>
                </c:pt>
                <c:pt idx="1008">
                  <c:v>38358</c:v>
                </c:pt>
                <c:pt idx="1009">
                  <c:v>38359</c:v>
                </c:pt>
                <c:pt idx="1010">
                  <c:v>38362</c:v>
                </c:pt>
                <c:pt idx="1011">
                  <c:v>38363</c:v>
                </c:pt>
                <c:pt idx="1012">
                  <c:v>38364</c:v>
                </c:pt>
                <c:pt idx="1013">
                  <c:v>38365</c:v>
                </c:pt>
                <c:pt idx="1014">
                  <c:v>38366</c:v>
                </c:pt>
                <c:pt idx="1015">
                  <c:v>38369</c:v>
                </c:pt>
                <c:pt idx="1016">
                  <c:v>38370</c:v>
                </c:pt>
                <c:pt idx="1017">
                  <c:v>38371</c:v>
                </c:pt>
                <c:pt idx="1018">
                  <c:v>38372</c:v>
                </c:pt>
                <c:pt idx="1019">
                  <c:v>38373</c:v>
                </c:pt>
                <c:pt idx="1020">
                  <c:v>38376</c:v>
                </c:pt>
                <c:pt idx="1021">
                  <c:v>38377</c:v>
                </c:pt>
                <c:pt idx="1022">
                  <c:v>38378</c:v>
                </c:pt>
                <c:pt idx="1023">
                  <c:v>38379</c:v>
                </c:pt>
                <c:pt idx="1024">
                  <c:v>38380</c:v>
                </c:pt>
                <c:pt idx="1025">
                  <c:v>38383</c:v>
                </c:pt>
                <c:pt idx="1026">
                  <c:v>38384</c:v>
                </c:pt>
                <c:pt idx="1027">
                  <c:v>38385</c:v>
                </c:pt>
                <c:pt idx="1028">
                  <c:v>38386</c:v>
                </c:pt>
                <c:pt idx="1029">
                  <c:v>38387</c:v>
                </c:pt>
                <c:pt idx="1030">
                  <c:v>38390</c:v>
                </c:pt>
                <c:pt idx="1031">
                  <c:v>38391</c:v>
                </c:pt>
                <c:pt idx="1032">
                  <c:v>38392</c:v>
                </c:pt>
                <c:pt idx="1033">
                  <c:v>38393</c:v>
                </c:pt>
                <c:pt idx="1034">
                  <c:v>38394</c:v>
                </c:pt>
                <c:pt idx="1035">
                  <c:v>38397</c:v>
                </c:pt>
                <c:pt idx="1036">
                  <c:v>38398</c:v>
                </c:pt>
                <c:pt idx="1037">
                  <c:v>38399</c:v>
                </c:pt>
                <c:pt idx="1038">
                  <c:v>38400</c:v>
                </c:pt>
                <c:pt idx="1039">
                  <c:v>38401</c:v>
                </c:pt>
                <c:pt idx="1040">
                  <c:v>38404</c:v>
                </c:pt>
                <c:pt idx="1041">
                  <c:v>38405</c:v>
                </c:pt>
                <c:pt idx="1042">
                  <c:v>38406</c:v>
                </c:pt>
                <c:pt idx="1043">
                  <c:v>38407</c:v>
                </c:pt>
                <c:pt idx="1044">
                  <c:v>38408</c:v>
                </c:pt>
                <c:pt idx="1045">
                  <c:v>38411</c:v>
                </c:pt>
                <c:pt idx="1046">
                  <c:v>38412</c:v>
                </c:pt>
                <c:pt idx="1047">
                  <c:v>38413</c:v>
                </c:pt>
                <c:pt idx="1048">
                  <c:v>38414</c:v>
                </c:pt>
                <c:pt idx="1049">
                  <c:v>38415</c:v>
                </c:pt>
                <c:pt idx="1050">
                  <c:v>38418</c:v>
                </c:pt>
                <c:pt idx="1051">
                  <c:v>38419</c:v>
                </c:pt>
                <c:pt idx="1052">
                  <c:v>38420</c:v>
                </c:pt>
                <c:pt idx="1053">
                  <c:v>38421</c:v>
                </c:pt>
                <c:pt idx="1054">
                  <c:v>38422</c:v>
                </c:pt>
                <c:pt idx="1055">
                  <c:v>38425</c:v>
                </c:pt>
                <c:pt idx="1056">
                  <c:v>38426</c:v>
                </c:pt>
                <c:pt idx="1057">
                  <c:v>38427</c:v>
                </c:pt>
                <c:pt idx="1058">
                  <c:v>38428</c:v>
                </c:pt>
                <c:pt idx="1059">
                  <c:v>38429</c:v>
                </c:pt>
                <c:pt idx="1060">
                  <c:v>38432</c:v>
                </c:pt>
                <c:pt idx="1061">
                  <c:v>38433</c:v>
                </c:pt>
                <c:pt idx="1062">
                  <c:v>38434</c:v>
                </c:pt>
                <c:pt idx="1063">
                  <c:v>38435</c:v>
                </c:pt>
                <c:pt idx="1064">
                  <c:v>38440</c:v>
                </c:pt>
                <c:pt idx="1065">
                  <c:v>38441</c:v>
                </c:pt>
                <c:pt idx="1066">
                  <c:v>38442</c:v>
                </c:pt>
                <c:pt idx="1067">
                  <c:v>38443</c:v>
                </c:pt>
                <c:pt idx="1068">
                  <c:v>38446</c:v>
                </c:pt>
                <c:pt idx="1069">
                  <c:v>38447</c:v>
                </c:pt>
                <c:pt idx="1070">
                  <c:v>38448</c:v>
                </c:pt>
                <c:pt idx="1071">
                  <c:v>38449</c:v>
                </c:pt>
                <c:pt idx="1072">
                  <c:v>38450</c:v>
                </c:pt>
                <c:pt idx="1073">
                  <c:v>38453</c:v>
                </c:pt>
                <c:pt idx="1074">
                  <c:v>38454</c:v>
                </c:pt>
                <c:pt idx="1075">
                  <c:v>38455</c:v>
                </c:pt>
                <c:pt idx="1076">
                  <c:v>38456</c:v>
                </c:pt>
                <c:pt idx="1077">
                  <c:v>38457</c:v>
                </c:pt>
                <c:pt idx="1078">
                  <c:v>38460</c:v>
                </c:pt>
                <c:pt idx="1079">
                  <c:v>38461</c:v>
                </c:pt>
                <c:pt idx="1080">
                  <c:v>38462</c:v>
                </c:pt>
                <c:pt idx="1081">
                  <c:v>38463</c:v>
                </c:pt>
                <c:pt idx="1082">
                  <c:v>38464</c:v>
                </c:pt>
                <c:pt idx="1083">
                  <c:v>38468</c:v>
                </c:pt>
                <c:pt idx="1084">
                  <c:v>38469</c:v>
                </c:pt>
                <c:pt idx="1085">
                  <c:v>38470</c:v>
                </c:pt>
                <c:pt idx="1086">
                  <c:v>38471</c:v>
                </c:pt>
                <c:pt idx="1087">
                  <c:v>38474</c:v>
                </c:pt>
                <c:pt idx="1088">
                  <c:v>38475</c:v>
                </c:pt>
                <c:pt idx="1089">
                  <c:v>38476</c:v>
                </c:pt>
                <c:pt idx="1090">
                  <c:v>38477</c:v>
                </c:pt>
                <c:pt idx="1091">
                  <c:v>38478</c:v>
                </c:pt>
                <c:pt idx="1092">
                  <c:v>38481</c:v>
                </c:pt>
                <c:pt idx="1093">
                  <c:v>38482</c:v>
                </c:pt>
                <c:pt idx="1094">
                  <c:v>38483</c:v>
                </c:pt>
                <c:pt idx="1095">
                  <c:v>38484</c:v>
                </c:pt>
                <c:pt idx="1096">
                  <c:v>38485</c:v>
                </c:pt>
                <c:pt idx="1097">
                  <c:v>38488</c:v>
                </c:pt>
                <c:pt idx="1098">
                  <c:v>38489</c:v>
                </c:pt>
                <c:pt idx="1099">
                  <c:v>38490</c:v>
                </c:pt>
                <c:pt idx="1100">
                  <c:v>38491</c:v>
                </c:pt>
                <c:pt idx="1101">
                  <c:v>38492</c:v>
                </c:pt>
                <c:pt idx="1102">
                  <c:v>38495</c:v>
                </c:pt>
                <c:pt idx="1103">
                  <c:v>38496</c:v>
                </c:pt>
                <c:pt idx="1104">
                  <c:v>38497</c:v>
                </c:pt>
                <c:pt idx="1105">
                  <c:v>38498</c:v>
                </c:pt>
                <c:pt idx="1106">
                  <c:v>38499</c:v>
                </c:pt>
                <c:pt idx="1107">
                  <c:v>38502</c:v>
                </c:pt>
                <c:pt idx="1108">
                  <c:v>38503</c:v>
                </c:pt>
                <c:pt idx="1109">
                  <c:v>38504</c:v>
                </c:pt>
                <c:pt idx="1110">
                  <c:v>38505</c:v>
                </c:pt>
                <c:pt idx="1111">
                  <c:v>38506</c:v>
                </c:pt>
                <c:pt idx="1112">
                  <c:v>38510</c:v>
                </c:pt>
                <c:pt idx="1113">
                  <c:v>38511</c:v>
                </c:pt>
                <c:pt idx="1114">
                  <c:v>38512</c:v>
                </c:pt>
                <c:pt idx="1115">
                  <c:v>38513</c:v>
                </c:pt>
                <c:pt idx="1116">
                  <c:v>38516</c:v>
                </c:pt>
                <c:pt idx="1117">
                  <c:v>38517</c:v>
                </c:pt>
                <c:pt idx="1118">
                  <c:v>38518</c:v>
                </c:pt>
                <c:pt idx="1119">
                  <c:v>38519</c:v>
                </c:pt>
                <c:pt idx="1120">
                  <c:v>38520</c:v>
                </c:pt>
                <c:pt idx="1121">
                  <c:v>38523</c:v>
                </c:pt>
                <c:pt idx="1122">
                  <c:v>38524</c:v>
                </c:pt>
                <c:pt idx="1123">
                  <c:v>38525</c:v>
                </c:pt>
                <c:pt idx="1124">
                  <c:v>38526</c:v>
                </c:pt>
                <c:pt idx="1125">
                  <c:v>38527</c:v>
                </c:pt>
                <c:pt idx="1126">
                  <c:v>38530</c:v>
                </c:pt>
                <c:pt idx="1127">
                  <c:v>38531</c:v>
                </c:pt>
                <c:pt idx="1128">
                  <c:v>38532</c:v>
                </c:pt>
                <c:pt idx="1129">
                  <c:v>38533</c:v>
                </c:pt>
                <c:pt idx="1130">
                  <c:v>38534</c:v>
                </c:pt>
                <c:pt idx="1131">
                  <c:v>38537</c:v>
                </c:pt>
                <c:pt idx="1132">
                  <c:v>38538</c:v>
                </c:pt>
                <c:pt idx="1133">
                  <c:v>38539</c:v>
                </c:pt>
                <c:pt idx="1134">
                  <c:v>38540</c:v>
                </c:pt>
                <c:pt idx="1135">
                  <c:v>38541</c:v>
                </c:pt>
                <c:pt idx="1136">
                  <c:v>38544</c:v>
                </c:pt>
                <c:pt idx="1137">
                  <c:v>38545</c:v>
                </c:pt>
                <c:pt idx="1138">
                  <c:v>38546</c:v>
                </c:pt>
                <c:pt idx="1139">
                  <c:v>38547</c:v>
                </c:pt>
                <c:pt idx="1140">
                  <c:v>38548</c:v>
                </c:pt>
                <c:pt idx="1141">
                  <c:v>38551</c:v>
                </c:pt>
                <c:pt idx="1142">
                  <c:v>38552</c:v>
                </c:pt>
                <c:pt idx="1143">
                  <c:v>38553</c:v>
                </c:pt>
                <c:pt idx="1144">
                  <c:v>38554</c:v>
                </c:pt>
                <c:pt idx="1145">
                  <c:v>38555</c:v>
                </c:pt>
                <c:pt idx="1146">
                  <c:v>38558</c:v>
                </c:pt>
                <c:pt idx="1147">
                  <c:v>38559</c:v>
                </c:pt>
                <c:pt idx="1148">
                  <c:v>38560</c:v>
                </c:pt>
                <c:pt idx="1149">
                  <c:v>38561</c:v>
                </c:pt>
                <c:pt idx="1150">
                  <c:v>38562</c:v>
                </c:pt>
                <c:pt idx="1151">
                  <c:v>38565</c:v>
                </c:pt>
                <c:pt idx="1152">
                  <c:v>38566</c:v>
                </c:pt>
                <c:pt idx="1153">
                  <c:v>38567</c:v>
                </c:pt>
                <c:pt idx="1154">
                  <c:v>38568</c:v>
                </c:pt>
                <c:pt idx="1155">
                  <c:v>38569</c:v>
                </c:pt>
                <c:pt idx="1156">
                  <c:v>38572</c:v>
                </c:pt>
                <c:pt idx="1157">
                  <c:v>38573</c:v>
                </c:pt>
                <c:pt idx="1158">
                  <c:v>38574</c:v>
                </c:pt>
                <c:pt idx="1159">
                  <c:v>38575</c:v>
                </c:pt>
                <c:pt idx="1160">
                  <c:v>38576</c:v>
                </c:pt>
                <c:pt idx="1161">
                  <c:v>38579</c:v>
                </c:pt>
                <c:pt idx="1162">
                  <c:v>38580</c:v>
                </c:pt>
                <c:pt idx="1163">
                  <c:v>38581</c:v>
                </c:pt>
                <c:pt idx="1164">
                  <c:v>38582</c:v>
                </c:pt>
                <c:pt idx="1165">
                  <c:v>38583</c:v>
                </c:pt>
                <c:pt idx="1166">
                  <c:v>38586</c:v>
                </c:pt>
                <c:pt idx="1167">
                  <c:v>38587</c:v>
                </c:pt>
                <c:pt idx="1168">
                  <c:v>38588</c:v>
                </c:pt>
                <c:pt idx="1169">
                  <c:v>38589</c:v>
                </c:pt>
                <c:pt idx="1170">
                  <c:v>38590</c:v>
                </c:pt>
                <c:pt idx="1171">
                  <c:v>38593</c:v>
                </c:pt>
                <c:pt idx="1172">
                  <c:v>38594</c:v>
                </c:pt>
                <c:pt idx="1173">
                  <c:v>38595</c:v>
                </c:pt>
                <c:pt idx="1174">
                  <c:v>38596</c:v>
                </c:pt>
                <c:pt idx="1175">
                  <c:v>38597</c:v>
                </c:pt>
                <c:pt idx="1176">
                  <c:v>38600</c:v>
                </c:pt>
                <c:pt idx="1177">
                  <c:v>38601</c:v>
                </c:pt>
                <c:pt idx="1178">
                  <c:v>38602</c:v>
                </c:pt>
                <c:pt idx="1179">
                  <c:v>38603</c:v>
                </c:pt>
                <c:pt idx="1180">
                  <c:v>38604</c:v>
                </c:pt>
                <c:pt idx="1181">
                  <c:v>38607</c:v>
                </c:pt>
                <c:pt idx="1182">
                  <c:v>38608</c:v>
                </c:pt>
                <c:pt idx="1183">
                  <c:v>38609</c:v>
                </c:pt>
                <c:pt idx="1184">
                  <c:v>38610</c:v>
                </c:pt>
                <c:pt idx="1185">
                  <c:v>38611</c:v>
                </c:pt>
                <c:pt idx="1186">
                  <c:v>38614</c:v>
                </c:pt>
                <c:pt idx="1187">
                  <c:v>38615</c:v>
                </c:pt>
                <c:pt idx="1188">
                  <c:v>38616</c:v>
                </c:pt>
                <c:pt idx="1189">
                  <c:v>38617</c:v>
                </c:pt>
                <c:pt idx="1190">
                  <c:v>38618</c:v>
                </c:pt>
                <c:pt idx="1191">
                  <c:v>38621</c:v>
                </c:pt>
                <c:pt idx="1192">
                  <c:v>38622</c:v>
                </c:pt>
                <c:pt idx="1193">
                  <c:v>38623</c:v>
                </c:pt>
                <c:pt idx="1194">
                  <c:v>38624</c:v>
                </c:pt>
                <c:pt idx="1195">
                  <c:v>38625</c:v>
                </c:pt>
                <c:pt idx="1196">
                  <c:v>38628</c:v>
                </c:pt>
                <c:pt idx="1197">
                  <c:v>38629</c:v>
                </c:pt>
                <c:pt idx="1198">
                  <c:v>38630</c:v>
                </c:pt>
                <c:pt idx="1199">
                  <c:v>38631</c:v>
                </c:pt>
                <c:pt idx="1200">
                  <c:v>38632</c:v>
                </c:pt>
                <c:pt idx="1201">
                  <c:v>38635</c:v>
                </c:pt>
                <c:pt idx="1202">
                  <c:v>38636</c:v>
                </c:pt>
                <c:pt idx="1203">
                  <c:v>38637</c:v>
                </c:pt>
                <c:pt idx="1204">
                  <c:v>38638</c:v>
                </c:pt>
                <c:pt idx="1205">
                  <c:v>38639</c:v>
                </c:pt>
                <c:pt idx="1206">
                  <c:v>38642</c:v>
                </c:pt>
                <c:pt idx="1207">
                  <c:v>38643</c:v>
                </c:pt>
                <c:pt idx="1208">
                  <c:v>38644</c:v>
                </c:pt>
                <c:pt idx="1209">
                  <c:v>38645</c:v>
                </c:pt>
                <c:pt idx="1210">
                  <c:v>38646</c:v>
                </c:pt>
                <c:pt idx="1211">
                  <c:v>38650</c:v>
                </c:pt>
                <c:pt idx="1212">
                  <c:v>38651</c:v>
                </c:pt>
                <c:pt idx="1213">
                  <c:v>38652</c:v>
                </c:pt>
                <c:pt idx="1214">
                  <c:v>38653</c:v>
                </c:pt>
                <c:pt idx="1215">
                  <c:v>38656</c:v>
                </c:pt>
                <c:pt idx="1216">
                  <c:v>38657</c:v>
                </c:pt>
                <c:pt idx="1217">
                  <c:v>38658</c:v>
                </c:pt>
                <c:pt idx="1218">
                  <c:v>38659</c:v>
                </c:pt>
                <c:pt idx="1219">
                  <c:v>38660</c:v>
                </c:pt>
                <c:pt idx="1220">
                  <c:v>38663</c:v>
                </c:pt>
                <c:pt idx="1221">
                  <c:v>38664</c:v>
                </c:pt>
                <c:pt idx="1222">
                  <c:v>38665</c:v>
                </c:pt>
                <c:pt idx="1223">
                  <c:v>38666</c:v>
                </c:pt>
                <c:pt idx="1224">
                  <c:v>38667</c:v>
                </c:pt>
                <c:pt idx="1225">
                  <c:v>38670</c:v>
                </c:pt>
                <c:pt idx="1226">
                  <c:v>38671</c:v>
                </c:pt>
                <c:pt idx="1227">
                  <c:v>38672</c:v>
                </c:pt>
                <c:pt idx="1228">
                  <c:v>38673</c:v>
                </c:pt>
                <c:pt idx="1229">
                  <c:v>38674</c:v>
                </c:pt>
                <c:pt idx="1230">
                  <c:v>38677</c:v>
                </c:pt>
                <c:pt idx="1231">
                  <c:v>38678</c:v>
                </c:pt>
                <c:pt idx="1232">
                  <c:v>38679</c:v>
                </c:pt>
                <c:pt idx="1233">
                  <c:v>38680</c:v>
                </c:pt>
                <c:pt idx="1234">
                  <c:v>38681</c:v>
                </c:pt>
                <c:pt idx="1235">
                  <c:v>38684</c:v>
                </c:pt>
                <c:pt idx="1236">
                  <c:v>38685</c:v>
                </c:pt>
                <c:pt idx="1237">
                  <c:v>38686</c:v>
                </c:pt>
                <c:pt idx="1238">
                  <c:v>38687</c:v>
                </c:pt>
                <c:pt idx="1239">
                  <c:v>38688</c:v>
                </c:pt>
                <c:pt idx="1240">
                  <c:v>38691</c:v>
                </c:pt>
                <c:pt idx="1241">
                  <c:v>38692</c:v>
                </c:pt>
                <c:pt idx="1242">
                  <c:v>38693</c:v>
                </c:pt>
                <c:pt idx="1243">
                  <c:v>38694</c:v>
                </c:pt>
                <c:pt idx="1244">
                  <c:v>38695</c:v>
                </c:pt>
                <c:pt idx="1245">
                  <c:v>38698</c:v>
                </c:pt>
                <c:pt idx="1246">
                  <c:v>38699</c:v>
                </c:pt>
                <c:pt idx="1247">
                  <c:v>38700</c:v>
                </c:pt>
                <c:pt idx="1248">
                  <c:v>38701</c:v>
                </c:pt>
                <c:pt idx="1249">
                  <c:v>38702</c:v>
                </c:pt>
                <c:pt idx="1250">
                  <c:v>38705</c:v>
                </c:pt>
                <c:pt idx="1251">
                  <c:v>38706</c:v>
                </c:pt>
                <c:pt idx="1252">
                  <c:v>38707</c:v>
                </c:pt>
                <c:pt idx="1253">
                  <c:v>38708</c:v>
                </c:pt>
                <c:pt idx="1254">
                  <c:v>38709</c:v>
                </c:pt>
                <c:pt idx="1255">
                  <c:v>38714</c:v>
                </c:pt>
                <c:pt idx="1256">
                  <c:v>38715</c:v>
                </c:pt>
                <c:pt idx="1257">
                  <c:v>38716</c:v>
                </c:pt>
                <c:pt idx="1258">
                  <c:v>38721</c:v>
                </c:pt>
                <c:pt idx="1259">
                  <c:v>38722</c:v>
                </c:pt>
                <c:pt idx="1260">
                  <c:v>38723</c:v>
                </c:pt>
                <c:pt idx="1261">
                  <c:v>38726</c:v>
                </c:pt>
                <c:pt idx="1262">
                  <c:v>38727</c:v>
                </c:pt>
                <c:pt idx="1263">
                  <c:v>38728</c:v>
                </c:pt>
                <c:pt idx="1264">
                  <c:v>38729</c:v>
                </c:pt>
                <c:pt idx="1265">
                  <c:v>38730</c:v>
                </c:pt>
                <c:pt idx="1266">
                  <c:v>38733</c:v>
                </c:pt>
                <c:pt idx="1267">
                  <c:v>38734</c:v>
                </c:pt>
                <c:pt idx="1268">
                  <c:v>38735</c:v>
                </c:pt>
                <c:pt idx="1269">
                  <c:v>38736</c:v>
                </c:pt>
                <c:pt idx="1270">
                  <c:v>38737</c:v>
                </c:pt>
                <c:pt idx="1271">
                  <c:v>38740</c:v>
                </c:pt>
                <c:pt idx="1272">
                  <c:v>38741</c:v>
                </c:pt>
                <c:pt idx="1273">
                  <c:v>38742</c:v>
                </c:pt>
                <c:pt idx="1274">
                  <c:v>38743</c:v>
                </c:pt>
                <c:pt idx="1275">
                  <c:v>38744</c:v>
                </c:pt>
                <c:pt idx="1276">
                  <c:v>38747</c:v>
                </c:pt>
                <c:pt idx="1277">
                  <c:v>38748</c:v>
                </c:pt>
                <c:pt idx="1278">
                  <c:v>38749</c:v>
                </c:pt>
                <c:pt idx="1279">
                  <c:v>38750</c:v>
                </c:pt>
                <c:pt idx="1280">
                  <c:v>38751</c:v>
                </c:pt>
                <c:pt idx="1281">
                  <c:v>38755</c:v>
                </c:pt>
                <c:pt idx="1282">
                  <c:v>38756</c:v>
                </c:pt>
                <c:pt idx="1283">
                  <c:v>38757</c:v>
                </c:pt>
                <c:pt idx="1284">
                  <c:v>38758</c:v>
                </c:pt>
                <c:pt idx="1285">
                  <c:v>38761</c:v>
                </c:pt>
                <c:pt idx="1286">
                  <c:v>38762</c:v>
                </c:pt>
                <c:pt idx="1287">
                  <c:v>38763</c:v>
                </c:pt>
                <c:pt idx="1288">
                  <c:v>38764</c:v>
                </c:pt>
                <c:pt idx="1289">
                  <c:v>38765</c:v>
                </c:pt>
                <c:pt idx="1290">
                  <c:v>38768</c:v>
                </c:pt>
                <c:pt idx="1291">
                  <c:v>38769</c:v>
                </c:pt>
                <c:pt idx="1292">
                  <c:v>38770</c:v>
                </c:pt>
                <c:pt idx="1293">
                  <c:v>38771</c:v>
                </c:pt>
                <c:pt idx="1294">
                  <c:v>38772</c:v>
                </c:pt>
                <c:pt idx="1295">
                  <c:v>38775</c:v>
                </c:pt>
                <c:pt idx="1296">
                  <c:v>38776</c:v>
                </c:pt>
                <c:pt idx="1297">
                  <c:v>38777</c:v>
                </c:pt>
                <c:pt idx="1298">
                  <c:v>38778</c:v>
                </c:pt>
                <c:pt idx="1299">
                  <c:v>38779</c:v>
                </c:pt>
                <c:pt idx="1300">
                  <c:v>38782</c:v>
                </c:pt>
                <c:pt idx="1301">
                  <c:v>38783</c:v>
                </c:pt>
                <c:pt idx="1302">
                  <c:v>38784</c:v>
                </c:pt>
                <c:pt idx="1303">
                  <c:v>38785</c:v>
                </c:pt>
                <c:pt idx="1304">
                  <c:v>38786</c:v>
                </c:pt>
                <c:pt idx="1305">
                  <c:v>38789</c:v>
                </c:pt>
                <c:pt idx="1306">
                  <c:v>38790</c:v>
                </c:pt>
                <c:pt idx="1307">
                  <c:v>38791</c:v>
                </c:pt>
                <c:pt idx="1308">
                  <c:v>38792</c:v>
                </c:pt>
                <c:pt idx="1309">
                  <c:v>38793</c:v>
                </c:pt>
                <c:pt idx="1310">
                  <c:v>38796</c:v>
                </c:pt>
                <c:pt idx="1311">
                  <c:v>38797</c:v>
                </c:pt>
                <c:pt idx="1312">
                  <c:v>38798</c:v>
                </c:pt>
                <c:pt idx="1313">
                  <c:v>38799</c:v>
                </c:pt>
                <c:pt idx="1314">
                  <c:v>38800</c:v>
                </c:pt>
                <c:pt idx="1315">
                  <c:v>38803</c:v>
                </c:pt>
                <c:pt idx="1316">
                  <c:v>38804</c:v>
                </c:pt>
                <c:pt idx="1317">
                  <c:v>38805</c:v>
                </c:pt>
                <c:pt idx="1318">
                  <c:v>38806</c:v>
                </c:pt>
                <c:pt idx="1319">
                  <c:v>38807</c:v>
                </c:pt>
                <c:pt idx="1320">
                  <c:v>38810</c:v>
                </c:pt>
                <c:pt idx="1321">
                  <c:v>38811</c:v>
                </c:pt>
                <c:pt idx="1322">
                  <c:v>38812</c:v>
                </c:pt>
                <c:pt idx="1323">
                  <c:v>38813</c:v>
                </c:pt>
                <c:pt idx="1324">
                  <c:v>38814</c:v>
                </c:pt>
                <c:pt idx="1325">
                  <c:v>38817</c:v>
                </c:pt>
                <c:pt idx="1326">
                  <c:v>38818</c:v>
                </c:pt>
                <c:pt idx="1327">
                  <c:v>38819</c:v>
                </c:pt>
                <c:pt idx="1328">
                  <c:v>38820</c:v>
                </c:pt>
                <c:pt idx="1329">
                  <c:v>38825</c:v>
                </c:pt>
                <c:pt idx="1330">
                  <c:v>38826</c:v>
                </c:pt>
                <c:pt idx="1331">
                  <c:v>38827</c:v>
                </c:pt>
                <c:pt idx="1332">
                  <c:v>38828</c:v>
                </c:pt>
                <c:pt idx="1333">
                  <c:v>38831</c:v>
                </c:pt>
                <c:pt idx="1334">
                  <c:v>38833</c:v>
                </c:pt>
                <c:pt idx="1335">
                  <c:v>38834</c:v>
                </c:pt>
                <c:pt idx="1336">
                  <c:v>38835</c:v>
                </c:pt>
                <c:pt idx="1337">
                  <c:v>38838</c:v>
                </c:pt>
                <c:pt idx="1338">
                  <c:v>38839</c:v>
                </c:pt>
                <c:pt idx="1339">
                  <c:v>38840</c:v>
                </c:pt>
                <c:pt idx="1340">
                  <c:v>38841</c:v>
                </c:pt>
                <c:pt idx="1341">
                  <c:v>38842</c:v>
                </c:pt>
                <c:pt idx="1342">
                  <c:v>38845</c:v>
                </c:pt>
                <c:pt idx="1343">
                  <c:v>38846</c:v>
                </c:pt>
                <c:pt idx="1344">
                  <c:v>38847</c:v>
                </c:pt>
                <c:pt idx="1345">
                  <c:v>38848</c:v>
                </c:pt>
                <c:pt idx="1346">
                  <c:v>38849</c:v>
                </c:pt>
                <c:pt idx="1347">
                  <c:v>38852</c:v>
                </c:pt>
                <c:pt idx="1348">
                  <c:v>38853</c:v>
                </c:pt>
                <c:pt idx="1349">
                  <c:v>38854</c:v>
                </c:pt>
                <c:pt idx="1350">
                  <c:v>38855</c:v>
                </c:pt>
                <c:pt idx="1351">
                  <c:v>38856</c:v>
                </c:pt>
                <c:pt idx="1352">
                  <c:v>38859</c:v>
                </c:pt>
                <c:pt idx="1353">
                  <c:v>38860</c:v>
                </c:pt>
                <c:pt idx="1354">
                  <c:v>38861</c:v>
                </c:pt>
                <c:pt idx="1355">
                  <c:v>38862</c:v>
                </c:pt>
                <c:pt idx="1356">
                  <c:v>38863</c:v>
                </c:pt>
                <c:pt idx="1357">
                  <c:v>38866</c:v>
                </c:pt>
                <c:pt idx="1358">
                  <c:v>38867</c:v>
                </c:pt>
                <c:pt idx="1359">
                  <c:v>38868</c:v>
                </c:pt>
                <c:pt idx="1360">
                  <c:v>38869</c:v>
                </c:pt>
                <c:pt idx="1361">
                  <c:v>38870</c:v>
                </c:pt>
                <c:pt idx="1362">
                  <c:v>38874</c:v>
                </c:pt>
                <c:pt idx="1363">
                  <c:v>38875</c:v>
                </c:pt>
                <c:pt idx="1364">
                  <c:v>38876</c:v>
                </c:pt>
                <c:pt idx="1365">
                  <c:v>38877</c:v>
                </c:pt>
                <c:pt idx="1366">
                  <c:v>38880</c:v>
                </c:pt>
                <c:pt idx="1367">
                  <c:v>38881</c:v>
                </c:pt>
                <c:pt idx="1368">
                  <c:v>38882</c:v>
                </c:pt>
                <c:pt idx="1369">
                  <c:v>38883</c:v>
                </c:pt>
                <c:pt idx="1370">
                  <c:v>38884</c:v>
                </c:pt>
                <c:pt idx="1371">
                  <c:v>38887</c:v>
                </c:pt>
                <c:pt idx="1372">
                  <c:v>38888</c:v>
                </c:pt>
                <c:pt idx="1373">
                  <c:v>38889</c:v>
                </c:pt>
                <c:pt idx="1374">
                  <c:v>38890</c:v>
                </c:pt>
                <c:pt idx="1375">
                  <c:v>38891</c:v>
                </c:pt>
                <c:pt idx="1376">
                  <c:v>38894</c:v>
                </c:pt>
                <c:pt idx="1377">
                  <c:v>38895</c:v>
                </c:pt>
                <c:pt idx="1378">
                  <c:v>38896</c:v>
                </c:pt>
                <c:pt idx="1379">
                  <c:v>38897</c:v>
                </c:pt>
                <c:pt idx="1380">
                  <c:v>38898</c:v>
                </c:pt>
                <c:pt idx="1381">
                  <c:v>38901</c:v>
                </c:pt>
                <c:pt idx="1382">
                  <c:v>38902</c:v>
                </c:pt>
                <c:pt idx="1383">
                  <c:v>38903</c:v>
                </c:pt>
                <c:pt idx="1384">
                  <c:v>38904</c:v>
                </c:pt>
                <c:pt idx="1385">
                  <c:v>38905</c:v>
                </c:pt>
                <c:pt idx="1386">
                  <c:v>38908</c:v>
                </c:pt>
                <c:pt idx="1387">
                  <c:v>38909</c:v>
                </c:pt>
                <c:pt idx="1388">
                  <c:v>38910</c:v>
                </c:pt>
                <c:pt idx="1389">
                  <c:v>38911</c:v>
                </c:pt>
                <c:pt idx="1390">
                  <c:v>38912</c:v>
                </c:pt>
                <c:pt idx="1391">
                  <c:v>38915</c:v>
                </c:pt>
                <c:pt idx="1392">
                  <c:v>38916</c:v>
                </c:pt>
                <c:pt idx="1393">
                  <c:v>38917</c:v>
                </c:pt>
                <c:pt idx="1394">
                  <c:v>38918</c:v>
                </c:pt>
                <c:pt idx="1395">
                  <c:v>38919</c:v>
                </c:pt>
                <c:pt idx="1396">
                  <c:v>38922</c:v>
                </c:pt>
                <c:pt idx="1397">
                  <c:v>38923</c:v>
                </c:pt>
                <c:pt idx="1398">
                  <c:v>38924</c:v>
                </c:pt>
                <c:pt idx="1399">
                  <c:v>38925</c:v>
                </c:pt>
                <c:pt idx="1400">
                  <c:v>38926</c:v>
                </c:pt>
                <c:pt idx="1401">
                  <c:v>38929</c:v>
                </c:pt>
                <c:pt idx="1402">
                  <c:v>38930</c:v>
                </c:pt>
                <c:pt idx="1403">
                  <c:v>38931</c:v>
                </c:pt>
                <c:pt idx="1404">
                  <c:v>38932</c:v>
                </c:pt>
                <c:pt idx="1405">
                  <c:v>38933</c:v>
                </c:pt>
                <c:pt idx="1406">
                  <c:v>38936</c:v>
                </c:pt>
                <c:pt idx="1407">
                  <c:v>38937</c:v>
                </c:pt>
                <c:pt idx="1408">
                  <c:v>38938</c:v>
                </c:pt>
                <c:pt idx="1409">
                  <c:v>38939</c:v>
                </c:pt>
                <c:pt idx="1410">
                  <c:v>38940</c:v>
                </c:pt>
                <c:pt idx="1411">
                  <c:v>38943</c:v>
                </c:pt>
                <c:pt idx="1412">
                  <c:v>38944</c:v>
                </c:pt>
                <c:pt idx="1413">
                  <c:v>38945</c:v>
                </c:pt>
                <c:pt idx="1414">
                  <c:v>38946</c:v>
                </c:pt>
                <c:pt idx="1415">
                  <c:v>38947</c:v>
                </c:pt>
                <c:pt idx="1416">
                  <c:v>38950</c:v>
                </c:pt>
                <c:pt idx="1417">
                  <c:v>38951</c:v>
                </c:pt>
                <c:pt idx="1418">
                  <c:v>38952</c:v>
                </c:pt>
                <c:pt idx="1419">
                  <c:v>38953</c:v>
                </c:pt>
                <c:pt idx="1420">
                  <c:v>38954</c:v>
                </c:pt>
                <c:pt idx="1421">
                  <c:v>38957</c:v>
                </c:pt>
                <c:pt idx="1422">
                  <c:v>38958</c:v>
                </c:pt>
                <c:pt idx="1423">
                  <c:v>38959</c:v>
                </c:pt>
                <c:pt idx="1424">
                  <c:v>38960</c:v>
                </c:pt>
                <c:pt idx="1425">
                  <c:v>38961</c:v>
                </c:pt>
                <c:pt idx="1426">
                  <c:v>38964</c:v>
                </c:pt>
                <c:pt idx="1427">
                  <c:v>38965</c:v>
                </c:pt>
                <c:pt idx="1428">
                  <c:v>38966</c:v>
                </c:pt>
                <c:pt idx="1429">
                  <c:v>38967</c:v>
                </c:pt>
                <c:pt idx="1430">
                  <c:v>38968</c:v>
                </c:pt>
                <c:pt idx="1431">
                  <c:v>38971</c:v>
                </c:pt>
                <c:pt idx="1432">
                  <c:v>38972</c:v>
                </c:pt>
                <c:pt idx="1433">
                  <c:v>38973</c:v>
                </c:pt>
                <c:pt idx="1434">
                  <c:v>38974</c:v>
                </c:pt>
                <c:pt idx="1435">
                  <c:v>38975</c:v>
                </c:pt>
                <c:pt idx="1436">
                  <c:v>38978</c:v>
                </c:pt>
                <c:pt idx="1437">
                  <c:v>38979</c:v>
                </c:pt>
                <c:pt idx="1438">
                  <c:v>38980</c:v>
                </c:pt>
                <c:pt idx="1439">
                  <c:v>38981</c:v>
                </c:pt>
                <c:pt idx="1440">
                  <c:v>38982</c:v>
                </c:pt>
                <c:pt idx="1441">
                  <c:v>38985</c:v>
                </c:pt>
                <c:pt idx="1442">
                  <c:v>38986</c:v>
                </c:pt>
                <c:pt idx="1443">
                  <c:v>38987</c:v>
                </c:pt>
                <c:pt idx="1444">
                  <c:v>38988</c:v>
                </c:pt>
                <c:pt idx="1445">
                  <c:v>38989</c:v>
                </c:pt>
                <c:pt idx="1446">
                  <c:v>38992</c:v>
                </c:pt>
                <c:pt idx="1447">
                  <c:v>38993</c:v>
                </c:pt>
                <c:pt idx="1448">
                  <c:v>38994</c:v>
                </c:pt>
                <c:pt idx="1449">
                  <c:v>38995</c:v>
                </c:pt>
                <c:pt idx="1450">
                  <c:v>38996</c:v>
                </c:pt>
                <c:pt idx="1451">
                  <c:v>38999</c:v>
                </c:pt>
                <c:pt idx="1452">
                  <c:v>39000</c:v>
                </c:pt>
                <c:pt idx="1453">
                  <c:v>39001</c:v>
                </c:pt>
                <c:pt idx="1454">
                  <c:v>39002</c:v>
                </c:pt>
                <c:pt idx="1455">
                  <c:v>39003</c:v>
                </c:pt>
                <c:pt idx="1456">
                  <c:v>39006</c:v>
                </c:pt>
                <c:pt idx="1457">
                  <c:v>39007</c:v>
                </c:pt>
                <c:pt idx="1458">
                  <c:v>39008</c:v>
                </c:pt>
                <c:pt idx="1459">
                  <c:v>39009</c:v>
                </c:pt>
                <c:pt idx="1460">
                  <c:v>39010</c:v>
                </c:pt>
                <c:pt idx="1461">
                  <c:v>39014</c:v>
                </c:pt>
                <c:pt idx="1462">
                  <c:v>39015</c:v>
                </c:pt>
                <c:pt idx="1463">
                  <c:v>39016</c:v>
                </c:pt>
                <c:pt idx="1464">
                  <c:v>39017</c:v>
                </c:pt>
                <c:pt idx="1465">
                  <c:v>39020</c:v>
                </c:pt>
                <c:pt idx="1466">
                  <c:v>39021</c:v>
                </c:pt>
                <c:pt idx="1467">
                  <c:v>39022</c:v>
                </c:pt>
                <c:pt idx="1468">
                  <c:v>39023</c:v>
                </c:pt>
                <c:pt idx="1469">
                  <c:v>39024</c:v>
                </c:pt>
                <c:pt idx="1470">
                  <c:v>39027</c:v>
                </c:pt>
                <c:pt idx="1471">
                  <c:v>39028</c:v>
                </c:pt>
                <c:pt idx="1472">
                  <c:v>39029</c:v>
                </c:pt>
                <c:pt idx="1473">
                  <c:v>39030</c:v>
                </c:pt>
                <c:pt idx="1474">
                  <c:v>39031</c:v>
                </c:pt>
                <c:pt idx="1475">
                  <c:v>39034</c:v>
                </c:pt>
                <c:pt idx="1476">
                  <c:v>39035</c:v>
                </c:pt>
                <c:pt idx="1477">
                  <c:v>39036</c:v>
                </c:pt>
                <c:pt idx="1478">
                  <c:v>39037</c:v>
                </c:pt>
                <c:pt idx="1479">
                  <c:v>39038</c:v>
                </c:pt>
                <c:pt idx="1480">
                  <c:v>39041</c:v>
                </c:pt>
                <c:pt idx="1481">
                  <c:v>39042</c:v>
                </c:pt>
                <c:pt idx="1482">
                  <c:v>39043</c:v>
                </c:pt>
                <c:pt idx="1483">
                  <c:v>39044</c:v>
                </c:pt>
                <c:pt idx="1484">
                  <c:v>39045</c:v>
                </c:pt>
                <c:pt idx="1485">
                  <c:v>39048</c:v>
                </c:pt>
                <c:pt idx="1486">
                  <c:v>39049</c:v>
                </c:pt>
                <c:pt idx="1487">
                  <c:v>39050</c:v>
                </c:pt>
                <c:pt idx="1488">
                  <c:v>39051</c:v>
                </c:pt>
                <c:pt idx="1489">
                  <c:v>39052</c:v>
                </c:pt>
                <c:pt idx="1490">
                  <c:v>39055</c:v>
                </c:pt>
                <c:pt idx="1491">
                  <c:v>39056</c:v>
                </c:pt>
                <c:pt idx="1492">
                  <c:v>39057</c:v>
                </c:pt>
                <c:pt idx="1493">
                  <c:v>39058</c:v>
                </c:pt>
                <c:pt idx="1494">
                  <c:v>39059</c:v>
                </c:pt>
                <c:pt idx="1495">
                  <c:v>39062</c:v>
                </c:pt>
                <c:pt idx="1496">
                  <c:v>39063</c:v>
                </c:pt>
                <c:pt idx="1497">
                  <c:v>39064</c:v>
                </c:pt>
                <c:pt idx="1498">
                  <c:v>39065</c:v>
                </c:pt>
                <c:pt idx="1499">
                  <c:v>39066</c:v>
                </c:pt>
                <c:pt idx="1500">
                  <c:v>39069</c:v>
                </c:pt>
                <c:pt idx="1501">
                  <c:v>39070</c:v>
                </c:pt>
                <c:pt idx="1502">
                  <c:v>39071</c:v>
                </c:pt>
                <c:pt idx="1503">
                  <c:v>39072</c:v>
                </c:pt>
                <c:pt idx="1504">
                  <c:v>39073</c:v>
                </c:pt>
                <c:pt idx="1505">
                  <c:v>39078</c:v>
                </c:pt>
                <c:pt idx="1506">
                  <c:v>39079</c:v>
                </c:pt>
                <c:pt idx="1507">
                  <c:v>39080</c:v>
                </c:pt>
                <c:pt idx="1508">
                  <c:v>39085</c:v>
                </c:pt>
                <c:pt idx="1509">
                  <c:v>39086</c:v>
                </c:pt>
                <c:pt idx="1510">
                  <c:v>39087</c:v>
                </c:pt>
                <c:pt idx="1511">
                  <c:v>39090</c:v>
                </c:pt>
                <c:pt idx="1512">
                  <c:v>39091</c:v>
                </c:pt>
                <c:pt idx="1513">
                  <c:v>39092</c:v>
                </c:pt>
                <c:pt idx="1514">
                  <c:v>39093</c:v>
                </c:pt>
                <c:pt idx="1515">
                  <c:v>39094</c:v>
                </c:pt>
                <c:pt idx="1516">
                  <c:v>39097</c:v>
                </c:pt>
                <c:pt idx="1517">
                  <c:v>39098</c:v>
                </c:pt>
                <c:pt idx="1518">
                  <c:v>39099</c:v>
                </c:pt>
                <c:pt idx="1519">
                  <c:v>39100</c:v>
                </c:pt>
                <c:pt idx="1520">
                  <c:v>39101</c:v>
                </c:pt>
                <c:pt idx="1521">
                  <c:v>39104</c:v>
                </c:pt>
                <c:pt idx="1522">
                  <c:v>39105</c:v>
                </c:pt>
                <c:pt idx="1523">
                  <c:v>39106</c:v>
                </c:pt>
                <c:pt idx="1524">
                  <c:v>39107</c:v>
                </c:pt>
                <c:pt idx="1525">
                  <c:v>39108</c:v>
                </c:pt>
                <c:pt idx="1526">
                  <c:v>39111</c:v>
                </c:pt>
                <c:pt idx="1527">
                  <c:v>39112</c:v>
                </c:pt>
                <c:pt idx="1528">
                  <c:v>39113</c:v>
                </c:pt>
                <c:pt idx="1529">
                  <c:v>39114</c:v>
                </c:pt>
                <c:pt idx="1530">
                  <c:v>39115</c:v>
                </c:pt>
                <c:pt idx="1531">
                  <c:v>39118</c:v>
                </c:pt>
                <c:pt idx="1532">
                  <c:v>39120</c:v>
                </c:pt>
                <c:pt idx="1533">
                  <c:v>39121</c:v>
                </c:pt>
                <c:pt idx="1534">
                  <c:v>39122</c:v>
                </c:pt>
                <c:pt idx="1535">
                  <c:v>39125</c:v>
                </c:pt>
                <c:pt idx="1536">
                  <c:v>39126</c:v>
                </c:pt>
                <c:pt idx="1537">
                  <c:v>39127</c:v>
                </c:pt>
                <c:pt idx="1538">
                  <c:v>39128</c:v>
                </c:pt>
                <c:pt idx="1539">
                  <c:v>39129</c:v>
                </c:pt>
                <c:pt idx="1540">
                  <c:v>39132</c:v>
                </c:pt>
                <c:pt idx="1541">
                  <c:v>39133</c:v>
                </c:pt>
                <c:pt idx="1542">
                  <c:v>39134</c:v>
                </c:pt>
                <c:pt idx="1543">
                  <c:v>39135</c:v>
                </c:pt>
                <c:pt idx="1544">
                  <c:v>39136</c:v>
                </c:pt>
                <c:pt idx="1545">
                  <c:v>39139</c:v>
                </c:pt>
                <c:pt idx="1546">
                  <c:v>39140</c:v>
                </c:pt>
                <c:pt idx="1547">
                  <c:v>39141</c:v>
                </c:pt>
                <c:pt idx="1548">
                  <c:v>39142</c:v>
                </c:pt>
                <c:pt idx="1549">
                  <c:v>39143</c:v>
                </c:pt>
                <c:pt idx="1550">
                  <c:v>39146</c:v>
                </c:pt>
                <c:pt idx="1551">
                  <c:v>39147</c:v>
                </c:pt>
                <c:pt idx="1552">
                  <c:v>39148</c:v>
                </c:pt>
                <c:pt idx="1553">
                  <c:v>39149</c:v>
                </c:pt>
                <c:pt idx="1554">
                  <c:v>39150</c:v>
                </c:pt>
                <c:pt idx="1555">
                  <c:v>39153</c:v>
                </c:pt>
                <c:pt idx="1556">
                  <c:v>39154</c:v>
                </c:pt>
                <c:pt idx="1557">
                  <c:v>39155</c:v>
                </c:pt>
                <c:pt idx="1558">
                  <c:v>39156</c:v>
                </c:pt>
                <c:pt idx="1559">
                  <c:v>39157</c:v>
                </c:pt>
                <c:pt idx="1560">
                  <c:v>39160</c:v>
                </c:pt>
                <c:pt idx="1561">
                  <c:v>39161</c:v>
                </c:pt>
                <c:pt idx="1562">
                  <c:v>39162</c:v>
                </c:pt>
                <c:pt idx="1563">
                  <c:v>39163</c:v>
                </c:pt>
                <c:pt idx="1564">
                  <c:v>39164</c:v>
                </c:pt>
                <c:pt idx="1565">
                  <c:v>39167</c:v>
                </c:pt>
                <c:pt idx="1566">
                  <c:v>39168</c:v>
                </c:pt>
                <c:pt idx="1567">
                  <c:v>39169</c:v>
                </c:pt>
                <c:pt idx="1568">
                  <c:v>39170</c:v>
                </c:pt>
                <c:pt idx="1569">
                  <c:v>39171</c:v>
                </c:pt>
                <c:pt idx="1570">
                  <c:v>39174</c:v>
                </c:pt>
                <c:pt idx="1571">
                  <c:v>39175</c:v>
                </c:pt>
                <c:pt idx="1572">
                  <c:v>39176</c:v>
                </c:pt>
                <c:pt idx="1573">
                  <c:v>39177</c:v>
                </c:pt>
                <c:pt idx="1574">
                  <c:v>39182</c:v>
                </c:pt>
                <c:pt idx="1575">
                  <c:v>39183</c:v>
                </c:pt>
                <c:pt idx="1576">
                  <c:v>39184</c:v>
                </c:pt>
                <c:pt idx="1577">
                  <c:v>39185</c:v>
                </c:pt>
                <c:pt idx="1578">
                  <c:v>39188</c:v>
                </c:pt>
                <c:pt idx="1579">
                  <c:v>39189</c:v>
                </c:pt>
                <c:pt idx="1580">
                  <c:v>39190</c:v>
                </c:pt>
                <c:pt idx="1581">
                  <c:v>39191</c:v>
                </c:pt>
                <c:pt idx="1582">
                  <c:v>39192</c:v>
                </c:pt>
                <c:pt idx="1583">
                  <c:v>39195</c:v>
                </c:pt>
                <c:pt idx="1584">
                  <c:v>39196</c:v>
                </c:pt>
                <c:pt idx="1585">
                  <c:v>39198</c:v>
                </c:pt>
                <c:pt idx="1586">
                  <c:v>39199</c:v>
                </c:pt>
                <c:pt idx="1587">
                  <c:v>39202</c:v>
                </c:pt>
                <c:pt idx="1588">
                  <c:v>39203</c:v>
                </c:pt>
                <c:pt idx="1589">
                  <c:v>39204</c:v>
                </c:pt>
                <c:pt idx="1590">
                  <c:v>39205</c:v>
                </c:pt>
                <c:pt idx="1591">
                  <c:v>39206</c:v>
                </c:pt>
                <c:pt idx="1592">
                  <c:v>39209</c:v>
                </c:pt>
                <c:pt idx="1593">
                  <c:v>39210</c:v>
                </c:pt>
                <c:pt idx="1594">
                  <c:v>39211</c:v>
                </c:pt>
                <c:pt idx="1595">
                  <c:v>39212</c:v>
                </c:pt>
                <c:pt idx="1596">
                  <c:v>39213</c:v>
                </c:pt>
                <c:pt idx="1597">
                  <c:v>39216</c:v>
                </c:pt>
                <c:pt idx="1598">
                  <c:v>39217</c:v>
                </c:pt>
                <c:pt idx="1599">
                  <c:v>39218</c:v>
                </c:pt>
                <c:pt idx="1600">
                  <c:v>39219</c:v>
                </c:pt>
                <c:pt idx="1601">
                  <c:v>39220</c:v>
                </c:pt>
                <c:pt idx="1602">
                  <c:v>39223</c:v>
                </c:pt>
                <c:pt idx="1603">
                  <c:v>39224</c:v>
                </c:pt>
                <c:pt idx="1604">
                  <c:v>39225</c:v>
                </c:pt>
                <c:pt idx="1605">
                  <c:v>39226</c:v>
                </c:pt>
                <c:pt idx="1606">
                  <c:v>39227</c:v>
                </c:pt>
                <c:pt idx="1607">
                  <c:v>39230</c:v>
                </c:pt>
                <c:pt idx="1608">
                  <c:v>39231</c:v>
                </c:pt>
                <c:pt idx="1609">
                  <c:v>39232</c:v>
                </c:pt>
                <c:pt idx="1610">
                  <c:v>39233</c:v>
                </c:pt>
                <c:pt idx="1611">
                  <c:v>39234</c:v>
                </c:pt>
                <c:pt idx="1612">
                  <c:v>39238</c:v>
                </c:pt>
                <c:pt idx="1613">
                  <c:v>39239</c:v>
                </c:pt>
                <c:pt idx="1614">
                  <c:v>39240</c:v>
                </c:pt>
                <c:pt idx="1615">
                  <c:v>39241</c:v>
                </c:pt>
                <c:pt idx="1616">
                  <c:v>39244</c:v>
                </c:pt>
                <c:pt idx="1617">
                  <c:v>39245</c:v>
                </c:pt>
                <c:pt idx="1618">
                  <c:v>39246</c:v>
                </c:pt>
                <c:pt idx="1619">
                  <c:v>39247</c:v>
                </c:pt>
                <c:pt idx="1620">
                  <c:v>39248</c:v>
                </c:pt>
                <c:pt idx="1621">
                  <c:v>39251</c:v>
                </c:pt>
                <c:pt idx="1622">
                  <c:v>39252</c:v>
                </c:pt>
                <c:pt idx="1623">
                  <c:v>39253</c:v>
                </c:pt>
                <c:pt idx="1624">
                  <c:v>39254</c:v>
                </c:pt>
                <c:pt idx="1625">
                  <c:v>39255</c:v>
                </c:pt>
                <c:pt idx="1626">
                  <c:v>39258</c:v>
                </c:pt>
                <c:pt idx="1627">
                  <c:v>39259</c:v>
                </c:pt>
                <c:pt idx="1628">
                  <c:v>39260</c:v>
                </c:pt>
                <c:pt idx="1629">
                  <c:v>39261</c:v>
                </c:pt>
                <c:pt idx="1630">
                  <c:v>39262</c:v>
                </c:pt>
                <c:pt idx="1631">
                  <c:v>39265</c:v>
                </c:pt>
                <c:pt idx="1632">
                  <c:v>39266</c:v>
                </c:pt>
                <c:pt idx="1633">
                  <c:v>39267</c:v>
                </c:pt>
                <c:pt idx="1634">
                  <c:v>39268</c:v>
                </c:pt>
                <c:pt idx="1635">
                  <c:v>39269</c:v>
                </c:pt>
                <c:pt idx="1636">
                  <c:v>39272</c:v>
                </c:pt>
                <c:pt idx="1637">
                  <c:v>39273</c:v>
                </c:pt>
                <c:pt idx="1638">
                  <c:v>39274</c:v>
                </c:pt>
                <c:pt idx="1639">
                  <c:v>39275</c:v>
                </c:pt>
                <c:pt idx="1640">
                  <c:v>39276</c:v>
                </c:pt>
                <c:pt idx="1641">
                  <c:v>39279</c:v>
                </c:pt>
                <c:pt idx="1642">
                  <c:v>39280</c:v>
                </c:pt>
                <c:pt idx="1643">
                  <c:v>39281</c:v>
                </c:pt>
                <c:pt idx="1644">
                  <c:v>39282</c:v>
                </c:pt>
                <c:pt idx="1645">
                  <c:v>39283</c:v>
                </c:pt>
                <c:pt idx="1646">
                  <c:v>39286</c:v>
                </c:pt>
                <c:pt idx="1647">
                  <c:v>39287</c:v>
                </c:pt>
                <c:pt idx="1648">
                  <c:v>39288</c:v>
                </c:pt>
                <c:pt idx="1649">
                  <c:v>39289</c:v>
                </c:pt>
                <c:pt idx="1650">
                  <c:v>39290</c:v>
                </c:pt>
                <c:pt idx="1651">
                  <c:v>39293</c:v>
                </c:pt>
                <c:pt idx="1652">
                  <c:v>39294</c:v>
                </c:pt>
                <c:pt idx="1653">
                  <c:v>39295</c:v>
                </c:pt>
                <c:pt idx="1654">
                  <c:v>39296</c:v>
                </c:pt>
                <c:pt idx="1655">
                  <c:v>39297</c:v>
                </c:pt>
                <c:pt idx="1656">
                  <c:v>39300</c:v>
                </c:pt>
                <c:pt idx="1657">
                  <c:v>39301</c:v>
                </c:pt>
                <c:pt idx="1658">
                  <c:v>39302</c:v>
                </c:pt>
                <c:pt idx="1659">
                  <c:v>39303</c:v>
                </c:pt>
                <c:pt idx="1660">
                  <c:v>39304</c:v>
                </c:pt>
                <c:pt idx="1661">
                  <c:v>39307</c:v>
                </c:pt>
                <c:pt idx="1662">
                  <c:v>39308</c:v>
                </c:pt>
                <c:pt idx="1663">
                  <c:v>39309</c:v>
                </c:pt>
                <c:pt idx="1664">
                  <c:v>39310</c:v>
                </c:pt>
                <c:pt idx="1665">
                  <c:v>39311</c:v>
                </c:pt>
                <c:pt idx="1666">
                  <c:v>39314</c:v>
                </c:pt>
                <c:pt idx="1667">
                  <c:v>39315</c:v>
                </c:pt>
                <c:pt idx="1668">
                  <c:v>39316</c:v>
                </c:pt>
                <c:pt idx="1669">
                  <c:v>39317</c:v>
                </c:pt>
                <c:pt idx="1670">
                  <c:v>39318</c:v>
                </c:pt>
                <c:pt idx="1671">
                  <c:v>39321</c:v>
                </c:pt>
                <c:pt idx="1672">
                  <c:v>39322</c:v>
                </c:pt>
                <c:pt idx="1673">
                  <c:v>39323</c:v>
                </c:pt>
                <c:pt idx="1674">
                  <c:v>39324</c:v>
                </c:pt>
                <c:pt idx="1675">
                  <c:v>39325</c:v>
                </c:pt>
                <c:pt idx="1676">
                  <c:v>39328</c:v>
                </c:pt>
                <c:pt idx="1677">
                  <c:v>39329</c:v>
                </c:pt>
                <c:pt idx="1678">
                  <c:v>39330</c:v>
                </c:pt>
                <c:pt idx="1679">
                  <c:v>39331</c:v>
                </c:pt>
                <c:pt idx="1680">
                  <c:v>39332</c:v>
                </c:pt>
                <c:pt idx="1681">
                  <c:v>39335</c:v>
                </c:pt>
                <c:pt idx="1682">
                  <c:v>39336</c:v>
                </c:pt>
                <c:pt idx="1683">
                  <c:v>39337</c:v>
                </c:pt>
                <c:pt idx="1684">
                  <c:v>39338</c:v>
                </c:pt>
                <c:pt idx="1685">
                  <c:v>39339</c:v>
                </c:pt>
                <c:pt idx="1686">
                  <c:v>39342</c:v>
                </c:pt>
                <c:pt idx="1687">
                  <c:v>39343</c:v>
                </c:pt>
                <c:pt idx="1688">
                  <c:v>39344</c:v>
                </c:pt>
                <c:pt idx="1689">
                  <c:v>39345</c:v>
                </c:pt>
                <c:pt idx="1690">
                  <c:v>39346</c:v>
                </c:pt>
                <c:pt idx="1691">
                  <c:v>39349</c:v>
                </c:pt>
                <c:pt idx="1692">
                  <c:v>39350</c:v>
                </c:pt>
                <c:pt idx="1693">
                  <c:v>39351</c:v>
                </c:pt>
                <c:pt idx="1694">
                  <c:v>39352</c:v>
                </c:pt>
                <c:pt idx="1695">
                  <c:v>39353</c:v>
                </c:pt>
                <c:pt idx="1696">
                  <c:v>39356</c:v>
                </c:pt>
                <c:pt idx="1697">
                  <c:v>39357</c:v>
                </c:pt>
                <c:pt idx="1698">
                  <c:v>39358</c:v>
                </c:pt>
                <c:pt idx="1699">
                  <c:v>39359</c:v>
                </c:pt>
                <c:pt idx="1700">
                  <c:v>39360</c:v>
                </c:pt>
                <c:pt idx="1701">
                  <c:v>39363</c:v>
                </c:pt>
                <c:pt idx="1702">
                  <c:v>39364</c:v>
                </c:pt>
                <c:pt idx="1703">
                  <c:v>39365</c:v>
                </c:pt>
                <c:pt idx="1704">
                  <c:v>39366</c:v>
                </c:pt>
                <c:pt idx="1705">
                  <c:v>39367</c:v>
                </c:pt>
                <c:pt idx="1706">
                  <c:v>39370</c:v>
                </c:pt>
                <c:pt idx="1707">
                  <c:v>39371</c:v>
                </c:pt>
                <c:pt idx="1708">
                  <c:v>39372</c:v>
                </c:pt>
                <c:pt idx="1709">
                  <c:v>39373</c:v>
                </c:pt>
                <c:pt idx="1710">
                  <c:v>39374</c:v>
                </c:pt>
                <c:pt idx="1711">
                  <c:v>39378</c:v>
                </c:pt>
                <c:pt idx="1712">
                  <c:v>39379</c:v>
                </c:pt>
                <c:pt idx="1713">
                  <c:v>39380</c:v>
                </c:pt>
                <c:pt idx="1714">
                  <c:v>39381</c:v>
                </c:pt>
                <c:pt idx="1715">
                  <c:v>39384</c:v>
                </c:pt>
                <c:pt idx="1716">
                  <c:v>39385</c:v>
                </c:pt>
                <c:pt idx="1717">
                  <c:v>39386</c:v>
                </c:pt>
                <c:pt idx="1718">
                  <c:v>39387</c:v>
                </c:pt>
                <c:pt idx="1719">
                  <c:v>39388</c:v>
                </c:pt>
                <c:pt idx="1720">
                  <c:v>39391</c:v>
                </c:pt>
                <c:pt idx="1721">
                  <c:v>39392</c:v>
                </c:pt>
                <c:pt idx="1722">
                  <c:v>39393</c:v>
                </c:pt>
                <c:pt idx="1723">
                  <c:v>39394</c:v>
                </c:pt>
                <c:pt idx="1724">
                  <c:v>39395</c:v>
                </c:pt>
                <c:pt idx="1725">
                  <c:v>39398</c:v>
                </c:pt>
                <c:pt idx="1726">
                  <c:v>39399</c:v>
                </c:pt>
                <c:pt idx="1727">
                  <c:v>39400</c:v>
                </c:pt>
                <c:pt idx="1728">
                  <c:v>39401</c:v>
                </c:pt>
                <c:pt idx="1729">
                  <c:v>39402</c:v>
                </c:pt>
                <c:pt idx="1730">
                  <c:v>39405</c:v>
                </c:pt>
                <c:pt idx="1731">
                  <c:v>39406</c:v>
                </c:pt>
                <c:pt idx="1732">
                  <c:v>39407</c:v>
                </c:pt>
                <c:pt idx="1733">
                  <c:v>39408</c:v>
                </c:pt>
                <c:pt idx="1734">
                  <c:v>39409</c:v>
                </c:pt>
                <c:pt idx="1735">
                  <c:v>39412</c:v>
                </c:pt>
                <c:pt idx="1736">
                  <c:v>39413</c:v>
                </c:pt>
                <c:pt idx="1737">
                  <c:v>39414</c:v>
                </c:pt>
                <c:pt idx="1738">
                  <c:v>39415</c:v>
                </c:pt>
                <c:pt idx="1739">
                  <c:v>39416</c:v>
                </c:pt>
                <c:pt idx="1740">
                  <c:v>39419</c:v>
                </c:pt>
                <c:pt idx="1741">
                  <c:v>39420</c:v>
                </c:pt>
                <c:pt idx="1742">
                  <c:v>39421</c:v>
                </c:pt>
                <c:pt idx="1743">
                  <c:v>39422</c:v>
                </c:pt>
                <c:pt idx="1744">
                  <c:v>39423</c:v>
                </c:pt>
                <c:pt idx="1745">
                  <c:v>39426</c:v>
                </c:pt>
                <c:pt idx="1746">
                  <c:v>39427</c:v>
                </c:pt>
                <c:pt idx="1747">
                  <c:v>39428</c:v>
                </c:pt>
                <c:pt idx="1748">
                  <c:v>39429</c:v>
                </c:pt>
                <c:pt idx="1749">
                  <c:v>39430</c:v>
                </c:pt>
                <c:pt idx="1750">
                  <c:v>39433</c:v>
                </c:pt>
                <c:pt idx="1751">
                  <c:v>39434</c:v>
                </c:pt>
                <c:pt idx="1752">
                  <c:v>39435</c:v>
                </c:pt>
                <c:pt idx="1753">
                  <c:v>39436</c:v>
                </c:pt>
                <c:pt idx="1754">
                  <c:v>39437</c:v>
                </c:pt>
                <c:pt idx="1755">
                  <c:v>39440</c:v>
                </c:pt>
                <c:pt idx="1756">
                  <c:v>39443</c:v>
                </c:pt>
                <c:pt idx="1757">
                  <c:v>39444</c:v>
                </c:pt>
                <c:pt idx="1758">
                  <c:v>39447</c:v>
                </c:pt>
                <c:pt idx="1759">
                  <c:v>39450</c:v>
                </c:pt>
                <c:pt idx="1760">
                  <c:v>39451</c:v>
                </c:pt>
                <c:pt idx="1761">
                  <c:v>39454</c:v>
                </c:pt>
                <c:pt idx="1762">
                  <c:v>39455</c:v>
                </c:pt>
                <c:pt idx="1763">
                  <c:v>39456</c:v>
                </c:pt>
                <c:pt idx="1764">
                  <c:v>39457</c:v>
                </c:pt>
                <c:pt idx="1765">
                  <c:v>39458</c:v>
                </c:pt>
                <c:pt idx="1766">
                  <c:v>39461</c:v>
                </c:pt>
                <c:pt idx="1767">
                  <c:v>39462</c:v>
                </c:pt>
                <c:pt idx="1768">
                  <c:v>39463</c:v>
                </c:pt>
                <c:pt idx="1769">
                  <c:v>39464</c:v>
                </c:pt>
                <c:pt idx="1770">
                  <c:v>39465</c:v>
                </c:pt>
                <c:pt idx="1771">
                  <c:v>39468</c:v>
                </c:pt>
                <c:pt idx="1772">
                  <c:v>39469</c:v>
                </c:pt>
                <c:pt idx="1773">
                  <c:v>39470</c:v>
                </c:pt>
                <c:pt idx="1774">
                  <c:v>39471</c:v>
                </c:pt>
                <c:pt idx="1775">
                  <c:v>39472</c:v>
                </c:pt>
                <c:pt idx="1776">
                  <c:v>39475</c:v>
                </c:pt>
                <c:pt idx="1777">
                  <c:v>39476</c:v>
                </c:pt>
                <c:pt idx="1778">
                  <c:v>39477</c:v>
                </c:pt>
                <c:pt idx="1779">
                  <c:v>39478</c:v>
                </c:pt>
                <c:pt idx="1780">
                  <c:v>39479</c:v>
                </c:pt>
                <c:pt idx="1781">
                  <c:v>39482</c:v>
                </c:pt>
                <c:pt idx="1782">
                  <c:v>39483</c:v>
                </c:pt>
                <c:pt idx="1783">
                  <c:v>39485</c:v>
                </c:pt>
                <c:pt idx="1784">
                  <c:v>39486</c:v>
                </c:pt>
                <c:pt idx="1785">
                  <c:v>39489</c:v>
                </c:pt>
                <c:pt idx="1786">
                  <c:v>39490</c:v>
                </c:pt>
                <c:pt idx="1787">
                  <c:v>39491</c:v>
                </c:pt>
                <c:pt idx="1788">
                  <c:v>39492</c:v>
                </c:pt>
                <c:pt idx="1789">
                  <c:v>39493</c:v>
                </c:pt>
                <c:pt idx="1790">
                  <c:v>39496</c:v>
                </c:pt>
                <c:pt idx="1791">
                  <c:v>39497</c:v>
                </c:pt>
                <c:pt idx="1792">
                  <c:v>39498</c:v>
                </c:pt>
                <c:pt idx="1793">
                  <c:v>39499</c:v>
                </c:pt>
                <c:pt idx="1794">
                  <c:v>39500</c:v>
                </c:pt>
                <c:pt idx="1795">
                  <c:v>39503</c:v>
                </c:pt>
                <c:pt idx="1796">
                  <c:v>39504</c:v>
                </c:pt>
                <c:pt idx="1797">
                  <c:v>39505</c:v>
                </c:pt>
                <c:pt idx="1798">
                  <c:v>39506</c:v>
                </c:pt>
                <c:pt idx="1799">
                  <c:v>39507</c:v>
                </c:pt>
                <c:pt idx="1800">
                  <c:v>39510</c:v>
                </c:pt>
                <c:pt idx="1801">
                  <c:v>39511</c:v>
                </c:pt>
                <c:pt idx="1802">
                  <c:v>39512</c:v>
                </c:pt>
                <c:pt idx="1803">
                  <c:v>39513</c:v>
                </c:pt>
                <c:pt idx="1804">
                  <c:v>39514</c:v>
                </c:pt>
                <c:pt idx="1805">
                  <c:v>39517</c:v>
                </c:pt>
                <c:pt idx="1806">
                  <c:v>39518</c:v>
                </c:pt>
                <c:pt idx="1807">
                  <c:v>39519</c:v>
                </c:pt>
                <c:pt idx="1808">
                  <c:v>39520</c:v>
                </c:pt>
                <c:pt idx="1809">
                  <c:v>39521</c:v>
                </c:pt>
                <c:pt idx="1810">
                  <c:v>39524</c:v>
                </c:pt>
                <c:pt idx="1811">
                  <c:v>39525</c:v>
                </c:pt>
                <c:pt idx="1812">
                  <c:v>39526</c:v>
                </c:pt>
                <c:pt idx="1813">
                  <c:v>39527</c:v>
                </c:pt>
                <c:pt idx="1814">
                  <c:v>39532</c:v>
                </c:pt>
                <c:pt idx="1815">
                  <c:v>39533</c:v>
                </c:pt>
                <c:pt idx="1816">
                  <c:v>39534</c:v>
                </c:pt>
                <c:pt idx="1817">
                  <c:v>39535</c:v>
                </c:pt>
                <c:pt idx="1818">
                  <c:v>39538</c:v>
                </c:pt>
                <c:pt idx="1819">
                  <c:v>39539</c:v>
                </c:pt>
                <c:pt idx="1820">
                  <c:v>39540</c:v>
                </c:pt>
                <c:pt idx="1821">
                  <c:v>39541</c:v>
                </c:pt>
                <c:pt idx="1822">
                  <c:v>39542</c:v>
                </c:pt>
                <c:pt idx="1823">
                  <c:v>39545</c:v>
                </c:pt>
                <c:pt idx="1824">
                  <c:v>39546</c:v>
                </c:pt>
                <c:pt idx="1825">
                  <c:v>39547</c:v>
                </c:pt>
                <c:pt idx="1826">
                  <c:v>39548</c:v>
                </c:pt>
                <c:pt idx="1827">
                  <c:v>39549</c:v>
                </c:pt>
                <c:pt idx="1828">
                  <c:v>39552</c:v>
                </c:pt>
                <c:pt idx="1829">
                  <c:v>39553</c:v>
                </c:pt>
                <c:pt idx="1830">
                  <c:v>39554</c:v>
                </c:pt>
                <c:pt idx="1831">
                  <c:v>39555</c:v>
                </c:pt>
                <c:pt idx="1832">
                  <c:v>39556</c:v>
                </c:pt>
                <c:pt idx="1833">
                  <c:v>39559</c:v>
                </c:pt>
                <c:pt idx="1834">
                  <c:v>39560</c:v>
                </c:pt>
                <c:pt idx="1835">
                  <c:v>39561</c:v>
                </c:pt>
                <c:pt idx="1836">
                  <c:v>39562</c:v>
                </c:pt>
                <c:pt idx="1837">
                  <c:v>39566</c:v>
                </c:pt>
                <c:pt idx="1838">
                  <c:v>39567</c:v>
                </c:pt>
                <c:pt idx="1839">
                  <c:v>39568</c:v>
                </c:pt>
                <c:pt idx="1840">
                  <c:v>39569</c:v>
                </c:pt>
                <c:pt idx="1841">
                  <c:v>39570</c:v>
                </c:pt>
                <c:pt idx="1842">
                  <c:v>39573</c:v>
                </c:pt>
                <c:pt idx="1843">
                  <c:v>39574</c:v>
                </c:pt>
                <c:pt idx="1844">
                  <c:v>39575</c:v>
                </c:pt>
                <c:pt idx="1845">
                  <c:v>39576</c:v>
                </c:pt>
                <c:pt idx="1846">
                  <c:v>39577</c:v>
                </c:pt>
                <c:pt idx="1847">
                  <c:v>39580</c:v>
                </c:pt>
                <c:pt idx="1848">
                  <c:v>39581</c:v>
                </c:pt>
                <c:pt idx="1849">
                  <c:v>39582</c:v>
                </c:pt>
                <c:pt idx="1850">
                  <c:v>39583</c:v>
                </c:pt>
                <c:pt idx="1851">
                  <c:v>39584</c:v>
                </c:pt>
                <c:pt idx="1852">
                  <c:v>39587</c:v>
                </c:pt>
                <c:pt idx="1853">
                  <c:v>39588</c:v>
                </c:pt>
                <c:pt idx="1854">
                  <c:v>39589</c:v>
                </c:pt>
                <c:pt idx="1855">
                  <c:v>39590</c:v>
                </c:pt>
                <c:pt idx="1856">
                  <c:v>39591</c:v>
                </c:pt>
                <c:pt idx="1857">
                  <c:v>39594</c:v>
                </c:pt>
                <c:pt idx="1858">
                  <c:v>39595</c:v>
                </c:pt>
                <c:pt idx="1859">
                  <c:v>39596</c:v>
                </c:pt>
                <c:pt idx="1860">
                  <c:v>39597</c:v>
                </c:pt>
                <c:pt idx="1861">
                  <c:v>39598</c:v>
                </c:pt>
                <c:pt idx="1862">
                  <c:v>39602</c:v>
                </c:pt>
                <c:pt idx="1863">
                  <c:v>39603</c:v>
                </c:pt>
                <c:pt idx="1864">
                  <c:v>39604</c:v>
                </c:pt>
                <c:pt idx="1865">
                  <c:v>39605</c:v>
                </c:pt>
                <c:pt idx="1866">
                  <c:v>39608</c:v>
                </c:pt>
                <c:pt idx="1867">
                  <c:v>39609</c:v>
                </c:pt>
                <c:pt idx="1868">
                  <c:v>39610</c:v>
                </c:pt>
                <c:pt idx="1869">
                  <c:v>39611</c:v>
                </c:pt>
                <c:pt idx="1870">
                  <c:v>39612</c:v>
                </c:pt>
                <c:pt idx="1871">
                  <c:v>39615</c:v>
                </c:pt>
                <c:pt idx="1872">
                  <c:v>39616</c:v>
                </c:pt>
                <c:pt idx="1873">
                  <c:v>39617</c:v>
                </c:pt>
                <c:pt idx="1874">
                  <c:v>39618</c:v>
                </c:pt>
                <c:pt idx="1875">
                  <c:v>39619</c:v>
                </c:pt>
                <c:pt idx="1876">
                  <c:v>39622</c:v>
                </c:pt>
                <c:pt idx="1877">
                  <c:v>39623</c:v>
                </c:pt>
                <c:pt idx="1878">
                  <c:v>39624</c:v>
                </c:pt>
                <c:pt idx="1879">
                  <c:v>39625</c:v>
                </c:pt>
                <c:pt idx="1880">
                  <c:v>39626</c:v>
                </c:pt>
                <c:pt idx="1881">
                  <c:v>39629</c:v>
                </c:pt>
                <c:pt idx="1882">
                  <c:v>39630</c:v>
                </c:pt>
                <c:pt idx="1883">
                  <c:v>39631</c:v>
                </c:pt>
                <c:pt idx="1884">
                  <c:v>39632</c:v>
                </c:pt>
                <c:pt idx="1885">
                  <c:v>39633</c:v>
                </c:pt>
                <c:pt idx="1886">
                  <c:v>39636</c:v>
                </c:pt>
                <c:pt idx="1887">
                  <c:v>39637</c:v>
                </c:pt>
                <c:pt idx="1888">
                  <c:v>39638</c:v>
                </c:pt>
                <c:pt idx="1889">
                  <c:v>39639</c:v>
                </c:pt>
                <c:pt idx="1890">
                  <c:v>39640</c:v>
                </c:pt>
                <c:pt idx="1891">
                  <c:v>39643</c:v>
                </c:pt>
                <c:pt idx="1892">
                  <c:v>39644</c:v>
                </c:pt>
                <c:pt idx="1893">
                  <c:v>39645</c:v>
                </c:pt>
                <c:pt idx="1894">
                  <c:v>39646</c:v>
                </c:pt>
                <c:pt idx="1895">
                  <c:v>39647</c:v>
                </c:pt>
                <c:pt idx="1896">
                  <c:v>39650</c:v>
                </c:pt>
                <c:pt idx="1897">
                  <c:v>39651</c:v>
                </c:pt>
                <c:pt idx="1898">
                  <c:v>39652</c:v>
                </c:pt>
                <c:pt idx="1899">
                  <c:v>39653</c:v>
                </c:pt>
                <c:pt idx="1900">
                  <c:v>39654</c:v>
                </c:pt>
                <c:pt idx="1901">
                  <c:v>39657</c:v>
                </c:pt>
                <c:pt idx="1902">
                  <c:v>39658</c:v>
                </c:pt>
                <c:pt idx="1903">
                  <c:v>39659</c:v>
                </c:pt>
                <c:pt idx="1904">
                  <c:v>39660</c:v>
                </c:pt>
                <c:pt idx="1905">
                  <c:v>39661</c:v>
                </c:pt>
                <c:pt idx="1906">
                  <c:v>39664</c:v>
                </c:pt>
                <c:pt idx="1907">
                  <c:v>39665</c:v>
                </c:pt>
                <c:pt idx="1908">
                  <c:v>39666</c:v>
                </c:pt>
                <c:pt idx="1909">
                  <c:v>39667</c:v>
                </c:pt>
                <c:pt idx="1910">
                  <c:v>39668</c:v>
                </c:pt>
                <c:pt idx="1911">
                  <c:v>39671</c:v>
                </c:pt>
                <c:pt idx="1912">
                  <c:v>39672</c:v>
                </c:pt>
                <c:pt idx="1913">
                  <c:v>39673</c:v>
                </c:pt>
                <c:pt idx="1914">
                  <c:v>39674</c:v>
                </c:pt>
                <c:pt idx="1915">
                  <c:v>39675</c:v>
                </c:pt>
                <c:pt idx="1916">
                  <c:v>39678</c:v>
                </c:pt>
                <c:pt idx="1917">
                  <c:v>39679</c:v>
                </c:pt>
                <c:pt idx="1918">
                  <c:v>39680</c:v>
                </c:pt>
                <c:pt idx="1919">
                  <c:v>39681</c:v>
                </c:pt>
                <c:pt idx="1920">
                  <c:v>39682</c:v>
                </c:pt>
                <c:pt idx="1921">
                  <c:v>39685</c:v>
                </c:pt>
                <c:pt idx="1922">
                  <c:v>39686</c:v>
                </c:pt>
                <c:pt idx="1923">
                  <c:v>39687</c:v>
                </c:pt>
                <c:pt idx="1924">
                  <c:v>39688</c:v>
                </c:pt>
                <c:pt idx="1925">
                  <c:v>39689</c:v>
                </c:pt>
                <c:pt idx="1926">
                  <c:v>39692</c:v>
                </c:pt>
                <c:pt idx="1927">
                  <c:v>39693</c:v>
                </c:pt>
                <c:pt idx="1928">
                  <c:v>39694</c:v>
                </c:pt>
                <c:pt idx="1929">
                  <c:v>39695</c:v>
                </c:pt>
                <c:pt idx="1930">
                  <c:v>39696</c:v>
                </c:pt>
                <c:pt idx="1931">
                  <c:v>39699</c:v>
                </c:pt>
                <c:pt idx="1932">
                  <c:v>39700</c:v>
                </c:pt>
                <c:pt idx="1933">
                  <c:v>39701</c:v>
                </c:pt>
                <c:pt idx="1934">
                  <c:v>39702</c:v>
                </c:pt>
                <c:pt idx="1935">
                  <c:v>39703</c:v>
                </c:pt>
                <c:pt idx="1936">
                  <c:v>39706</c:v>
                </c:pt>
                <c:pt idx="1937">
                  <c:v>39707</c:v>
                </c:pt>
                <c:pt idx="1938">
                  <c:v>39708</c:v>
                </c:pt>
                <c:pt idx="1939">
                  <c:v>39709</c:v>
                </c:pt>
                <c:pt idx="1940">
                  <c:v>39710</c:v>
                </c:pt>
                <c:pt idx="1941">
                  <c:v>39713</c:v>
                </c:pt>
                <c:pt idx="1942">
                  <c:v>39714</c:v>
                </c:pt>
                <c:pt idx="1943">
                  <c:v>39715</c:v>
                </c:pt>
                <c:pt idx="1944">
                  <c:v>39716</c:v>
                </c:pt>
                <c:pt idx="1945">
                  <c:v>39717</c:v>
                </c:pt>
                <c:pt idx="1946">
                  <c:v>39720</c:v>
                </c:pt>
                <c:pt idx="1947">
                  <c:v>39721</c:v>
                </c:pt>
                <c:pt idx="1948">
                  <c:v>39722</c:v>
                </c:pt>
                <c:pt idx="1949">
                  <c:v>39723</c:v>
                </c:pt>
                <c:pt idx="1950">
                  <c:v>39724</c:v>
                </c:pt>
                <c:pt idx="1951">
                  <c:v>39727</c:v>
                </c:pt>
                <c:pt idx="1952">
                  <c:v>39728</c:v>
                </c:pt>
                <c:pt idx="1953">
                  <c:v>39729</c:v>
                </c:pt>
                <c:pt idx="1954">
                  <c:v>39730</c:v>
                </c:pt>
                <c:pt idx="1955">
                  <c:v>39731</c:v>
                </c:pt>
                <c:pt idx="1956">
                  <c:v>39734</c:v>
                </c:pt>
                <c:pt idx="1957">
                  <c:v>39735</c:v>
                </c:pt>
                <c:pt idx="1958">
                  <c:v>39736</c:v>
                </c:pt>
                <c:pt idx="1959">
                  <c:v>39737</c:v>
                </c:pt>
                <c:pt idx="1960">
                  <c:v>39738</c:v>
                </c:pt>
                <c:pt idx="1961">
                  <c:v>39741</c:v>
                </c:pt>
                <c:pt idx="1962">
                  <c:v>39742</c:v>
                </c:pt>
                <c:pt idx="1963">
                  <c:v>39743</c:v>
                </c:pt>
                <c:pt idx="1964">
                  <c:v>39744</c:v>
                </c:pt>
                <c:pt idx="1965">
                  <c:v>39745</c:v>
                </c:pt>
                <c:pt idx="1966">
                  <c:v>39749</c:v>
                </c:pt>
                <c:pt idx="1967">
                  <c:v>39750</c:v>
                </c:pt>
                <c:pt idx="1968">
                  <c:v>39751</c:v>
                </c:pt>
                <c:pt idx="1969">
                  <c:v>39752</c:v>
                </c:pt>
                <c:pt idx="1970">
                  <c:v>39755</c:v>
                </c:pt>
                <c:pt idx="1971">
                  <c:v>39756</c:v>
                </c:pt>
                <c:pt idx="1972">
                  <c:v>39757</c:v>
                </c:pt>
                <c:pt idx="1973">
                  <c:v>39758</c:v>
                </c:pt>
                <c:pt idx="1974">
                  <c:v>39759</c:v>
                </c:pt>
                <c:pt idx="1975">
                  <c:v>39762</c:v>
                </c:pt>
                <c:pt idx="1976">
                  <c:v>39763</c:v>
                </c:pt>
                <c:pt idx="1977">
                  <c:v>39764</c:v>
                </c:pt>
                <c:pt idx="1978">
                  <c:v>39765</c:v>
                </c:pt>
                <c:pt idx="1979">
                  <c:v>39766</c:v>
                </c:pt>
                <c:pt idx="1980">
                  <c:v>39769</c:v>
                </c:pt>
                <c:pt idx="1981">
                  <c:v>39770</c:v>
                </c:pt>
                <c:pt idx="1982">
                  <c:v>39771</c:v>
                </c:pt>
                <c:pt idx="1983">
                  <c:v>39772</c:v>
                </c:pt>
                <c:pt idx="1984">
                  <c:v>39773</c:v>
                </c:pt>
                <c:pt idx="1985">
                  <c:v>39776</c:v>
                </c:pt>
                <c:pt idx="1986">
                  <c:v>39777</c:v>
                </c:pt>
                <c:pt idx="1987">
                  <c:v>39778</c:v>
                </c:pt>
                <c:pt idx="1988">
                  <c:v>39779</c:v>
                </c:pt>
                <c:pt idx="1989">
                  <c:v>39780</c:v>
                </c:pt>
                <c:pt idx="1990">
                  <c:v>39783</c:v>
                </c:pt>
                <c:pt idx="1991">
                  <c:v>39784</c:v>
                </c:pt>
                <c:pt idx="1992">
                  <c:v>39785</c:v>
                </c:pt>
                <c:pt idx="1993">
                  <c:v>39786</c:v>
                </c:pt>
                <c:pt idx="1994">
                  <c:v>39787</c:v>
                </c:pt>
                <c:pt idx="1995">
                  <c:v>39790</c:v>
                </c:pt>
                <c:pt idx="1996">
                  <c:v>39791</c:v>
                </c:pt>
                <c:pt idx="1997">
                  <c:v>39792</c:v>
                </c:pt>
                <c:pt idx="1998">
                  <c:v>39793</c:v>
                </c:pt>
                <c:pt idx="1999">
                  <c:v>39794</c:v>
                </c:pt>
                <c:pt idx="2000">
                  <c:v>39797</c:v>
                </c:pt>
                <c:pt idx="2001">
                  <c:v>39798</c:v>
                </c:pt>
                <c:pt idx="2002">
                  <c:v>39799</c:v>
                </c:pt>
                <c:pt idx="2003">
                  <c:v>39800</c:v>
                </c:pt>
                <c:pt idx="2004">
                  <c:v>39801</c:v>
                </c:pt>
                <c:pt idx="2005">
                  <c:v>39804</c:v>
                </c:pt>
                <c:pt idx="2006">
                  <c:v>39805</c:v>
                </c:pt>
                <c:pt idx="2007">
                  <c:v>39806</c:v>
                </c:pt>
                <c:pt idx="2008">
                  <c:v>39811</c:v>
                </c:pt>
                <c:pt idx="2009">
                  <c:v>39812</c:v>
                </c:pt>
                <c:pt idx="2010">
                  <c:v>39813</c:v>
                </c:pt>
                <c:pt idx="2011">
                  <c:v>39818</c:v>
                </c:pt>
                <c:pt idx="2012">
                  <c:v>39819</c:v>
                </c:pt>
                <c:pt idx="2013">
                  <c:v>39820</c:v>
                </c:pt>
                <c:pt idx="2014">
                  <c:v>39821</c:v>
                </c:pt>
                <c:pt idx="2015">
                  <c:v>39822</c:v>
                </c:pt>
                <c:pt idx="2016">
                  <c:v>39825</c:v>
                </c:pt>
                <c:pt idx="2017">
                  <c:v>39826</c:v>
                </c:pt>
                <c:pt idx="2018">
                  <c:v>39827</c:v>
                </c:pt>
                <c:pt idx="2019">
                  <c:v>39828</c:v>
                </c:pt>
                <c:pt idx="2020">
                  <c:v>39829</c:v>
                </c:pt>
                <c:pt idx="2021">
                  <c:v>39832</c:v>
                </c:pt>
                <c:pt idx="2022">
                  <c:v>39833</c:v>
                </c:pt>
                <c:pt idx="2023">
                  <c:v>39834</c:v>
                </c:pt>
                <c:pt idx="2024">
                  <c:v>39835</c:v>
                </c:pt>
                <c:pt idx="2025">
                  <c:v>39836</c:v>
                </c:pt>
                <c:pt idx="2026">
                  <c:v>39839</c:v>
                </c:pt>
                <c:pt idx="2027">
                  <c:v>39840</c:v>
                </c:pt>
                <c:pt idx="2028">
                  <c:v>39841</c:v>
                </c:pt>
                <c:pt idx="2029">
                  <c:v>39842</c:v>
                </c:pt>
                <c:pt idx="2030">
                  <c:v>39843</c:v>
                </c:pt>
                <c:pt idx="2031">
                  <c:v>39846</c:v>
                </c:pt>
                <c:pt idx="2032">
                  <c:v>39847</c:v>
                </c:pt>
                <c:pt idx="2033">
                  <c:v>39848</c:v>
                </c:pt>
                <c:pt idx="2034">
                  <c:v>39849</c:v>
                </c:pt>
                <c:pt idx="2035">
                  <c:v>39853</c:v>
                </c:pt>
                <c:pt idx="2036">
                  <c:v>39854</c:v>
                </c:pt>
                <c:pt idx="2037">
                  <c:v>39855</c:v>
                </c:pt>
                <c:pt idx="2038">
                  <c:v>39856</c:v>
                </c:pt>
                <c:pt idx="2039">
                  <c:v>39857</c:v>
                </c:pt>
                <c:pt idx="2040">
                  <c:v>39860</c:v>
                </c:pt>
                <c:pt idx="2041">
                  <c:v>39861</c:v>
                </c:pt>
                <c:pt idx="2042">
                  <c:v>39862</c:v>
                </c:pt>
                <c:pt idx="2043">
                  <c:v>39863</c:v>
                </c:pt>
                <c:pt idx="2044">
                  <c:v>39864</c:v>
                </c:pt>
                <c:pt idx="2045">
                  <c:v>39867</c:v>
                </c:pt>
                <c:pt idx="2046">
                  <c:v>39868</c:v>
                </c:pt>
                <c:pt idx="2047">
                  <c:v>39869</c:v>
                </c:pt>
                <c:pt idx="2048">
                  <c:v>39870</c:v>
                </c:pt>
                <c:pt idx="2049">
                  <c:v>39871</c:v>
                </c:pt>
                <c:pt idx="2050">
                  <c:v>39874</c:v>
                </c:pt>
                <c:pt idx="2051">
                  <c:v>39875</c:v>
                </c:pt>
                <c:pt idx="2052">
                  <c:v>39876</c:v>
                </c:pt>
                <c:pt idx="2053">
                  <c:v>39877</c:v>
                </c:pt>
                <c:pt idx="2054">
                  <c:v>39878</c:v>
                </c:pt>
                <c:pt idx="2055">
                  <c:v>39881</c:v>
                </c:pt>
                <c:pt idx="2056">
                  <c:v>39882</c:v>
                </c:pt>
                <c:pt idx="2057">
                  <c:v>39883</c:v>
                </c:pt>
                <c:pt idx="2058">
                  <c:v>39884</c:v>
                </c:pt>
                <c:pt idx="2059">
                  <c:v>39885</c:v>
                </c:pt>
                <c:pt idx="2060">
                  <c:v>39888</c:v>
                </c:pt>
                <c:pt idx="2061">
                  <c:v>39889</c:v>
                </c:pt>
                <c:pt idx="2062">
                  <c:v>39890</c:v>
                </c:pt>
                <c:pt idx="2063">
                  <c:v>39891</c:v>
                </c:pt>
                <c:pt idx="2064">
                  <c:v>39892</c:v>
                </c:pt>
                <c:pt idx="2065">
                  <c:v>39895</c:v>
                </c:pt>
                <c:pt idx="2066">
                  <c:v>39896</c:v>
                </c:pt>
                <c:pt idx="2067">
                  <c:v>39897</c:v>
                </c:pt>
                <c:pt idx="2068">
                  <c:v>39898</c:v>
                </c:pt>
                <c:pt idx="2069">
                  <c:v>39899</c:v>
                </c:pt>
                <c:pt idx="2070">
                  <c:v>39902</c:v>
                </c:pt>
                <c:pt idx="2071">
                  <c:v>39903</c:v>
                </c:pt>
                <c:pt idx="2072">
                  <c:v>39904</c:v>
                </c:pt>
                <c:pt idx="2073">
                  <c:v>39905</c:v>
                </c:pt>
                <c:pt idx="2074">
                  <c:v>39906</c:v>
                </c:pt>
                <c:pt idx="2075">
                  <c:v>39909</c:v>
                </c:pt>
                <c:pt idx="2076">
                  <c:v>39910</c:v>
                </c:pt>
                <c:pt idx="2077">
                  <c:v>39911</c:v>
                </c:pt>
                <c:pt idx="2078">
                  <c:v>39912</c:v>
                </c:pt>
                <c:pt idx="2079">
                  <c:v>39917</c:v>
                </c:pt>
                <c:pt idx="2080">
                  <c:v>39918</c:v>
                </c:pt>
                <c:pt idx="2081">
                  <c:v>39919</c:v>
                </c:pt>
                <c:pt idx="2082">
                  <c:v>39920</c:v>
                </c:pt>
                <c:pt idx="2083">
                  <c:v>39923</c:v>
                </c:pt>
                <c:pt idx="2084">
                  <c:v>39924</c:v>
                </c:pt>
                <c:pt idx="2085">
                  <c:v>39925</c:v>
                </c:pt>
                <c:pt idx="2086">
                  <c:v>39926</c:v>
                </c:pt>
                <c:pt idx="2087">
                  <c:v>39927</c:v>
                </c:pt>
                <c:pt idx="2088">
                  <c:v>39930</c:v>
                </c:pt>
                <c:pt idx="2089">
                  <c:v>39931</c:v>
                </c:pt>
                <c:pt idx="2090">
                  <c:v>39932</c:v>
                </c:pt>
                <c:pt idx="2091">
                  <c:v>39933</c:v>
                </c:pt>
                <c:pt idx="2092">
                  <c:v>39934</c:v>
                </c:pt>
                <c:pt idx="2093">
                  <c:v>39937</c:v>
                </c:pt>
                <c:pt idx="2094">
                  <c:v>39938</c:v>
                </c:pt>
                <c:pt idx="2095">
                  <c:v>39939</c:v>
                </c:pt>
                <c:pt idx="2096">
                  <c:v>39940</c:v>
                </c:pt>
                <c:pt idx="2097">
                  <c:v>39941</c:v>
                </c:pt>
                <c:pt idx="2098">
                  <c:v>39944</c:v>
                </c:pt>
                <c:pt idx="2099">
                  <c:v>39945</c:v>
                </c:pt>
                <c:pt idx="2100">
                  <c:v>39946</c:v>
                </c:pt>
                <c:pt idx="2101">
                  <c:v>39947</c:v>
                </c:pt>
                <c:pt idx="2102">
                  <c:v>39948</c:v>
                </c:pt>
                <c:pt idx="2103">
                  <c:v>39951</c:v>
                </c:pt>
                <c:pt idx="2104">
                  <c:v>39952</c:v>
                </c:pt>
                <c:pt idx="2105">
                  <c:v>39953</c:v>
                </c:pt>
                <c:pt idx="2106">
                  <c:v>39954</c:v>
                </c:pt>
                <c:pt idx="2107">
                  <c:v>39955</c:v>
                </c:pt>
                <c:pt idx="2108">
                  <c:v>39958</c:v>
                </c:pt>
                <c:pt idx="2109">
                  <c:v>39959</c:v>
                </c:pt>
                <c:pt idx="2110">
                  <c:v>39960</c:v>
                </c:pt>
                <c:pt idx="2111">
                  <c:v>39961</c:v>
                </c:pt>
                <c:pt idx="2112">
                  <c:v>39962</c:v>
                </c:pt>
                <c:pt idx="2113">
                  <c:v>39966</c:v>
                </c:pt>
                <c:pt idx="2114">
                  <c:v>39967</c:v>
                </c:pt>
                <c:pt idx="2115">
                  <c:v>39968</c:v>
                </c:pt>
                <c:pt idx="2116">
                  <c:v>39969</c:v>
                </c:pt>
                <c:pt idx="2117">
                  <c:v>39972</c:v>
                </c:pt>
                <c:pt idx="2118">
                  <c:v>39973</c:v>
                </c:pt>
                <c:pt idx="2119">
                  <c:v>39974</c:v>
                </c:pt>
                <c:pt idx="2120">
                  <c:v>39975</c:v>
                </c:pt>
                <c:pt idx="2121">
                  <c:v>39976</c:v>
                </c:pt>
                <c:pt idx="2122">
                  <c:v>39979</c:v>
                </c:pt>
                <c:pt idx="2123">
                  <c:v>39980</c:v>
                </c:pt>
                <c:pt idx="2124">
                  <c:v>39981</c:v>
                </c:pt>
                <c:pt idx="2125">
                  <c:v>39982</c:v>
                </c:pt>
                <c:pt idx="2126">
                  <c:v>39983</c:v>
                </c:pt>
                <c:pt idx="2127">
                  <c:v>39986</c:v>
                </c:pt>
                <c:pt idx="2128">
                  <c:v>39987</c:v>
                </c:pt>
                <c:pt idx="2129">
                  <c:v>39988</c:v>
                </c:pt>
                <c:pt idx="2130">
                  <c:v>39989</c:v>
                </c:pt>
                <c:pt idx="2131">
                  <c:v>39990</c:v>
                </c:pt>
                <c:pt idx="2132">
                  <c:v>39993</c:v>
                </c:pt>
                <c:pt idx="2133">
                  <c:v>39994</c:v>
                </c:pt>
                <c:pt idx="2134">
                  <c:v>39995</c:v>
                </c:pt>
                <c:pt idx="2135">
                  <c:v>39996</c:v>
                </c:pt>
                <c:pt idx="2136">
                  <c:v>39997</c:v>
                </c:pt>
                <c:pt idx="2137">
                  <c:v>40000</c:v>
                </c:pt>
                <c:pt idx="2138">
                  <c:v>40001</c:v>
                </c:pt>
                <c:pt idx="2139">
                  <c:v>40002</c:v>
                </c:pt>
                <c:pt idx="2140">
                  <c:v>40003</c:v>
                </c:pt>
                <c:pt idx="2141">
                  <c:v>40004</c:v>
                </c:pt>
                <c:pt idx="2142">
                  <c:v>40007</c:v>
                </c:pt>
                <c:pt idx="2143">
                  <c:v>40008</c:v>
                </c:pt>
                <c:pt idx="2144">
                  <c:v>40009</c:v>
                </c:pt>
                <c:pt idx="2145">
                  <c:v>40010</c:v>
                </c:pt>
                <c:pt idx="2146">
                  <c:v>40011</c:v>
                </c:pt>
                <c:pt idx="2147">
                  <c:v>40014</c:v>
                </c:pt>
                <c:pt idx="2148">
                  <c:v>40015</c:v>
                </c:pt>
                <c:pt idx="2149">
                  <c:v>40016</c:v>
                </c:pt>
                <c:pt idx="2150">
                  <c:v>40017</c:v>
                </c:pt>
                <c:pt idx="2151">
                  <c:v>40018</c:v>
                </c:pt>
                <c:pt idx="2152">
                  <c:v>40021</c:v>
                </c:pt>
                <c:pt idx="2153">
                  <c:v>40022</c:v>
                </c:pt>
                <c:pt idx="2154">
                  <c:v>40023</c:v>
                </c:pt>
                <c:pt idx="2155">
                  <c:v>40024</c:v>
                </c:pt>
                <c:pt idx="2156">
                  <c:v>40025</c:v>
                </c:pt>
                <c:pt idx="2157">
                  <c:v>40028</c:v>
                </c:pt>
                <c:pt idx="2158">
                  <c:v>40029</c:v>
                </c:pt>
                <c:pt idx="2159">
                  <c:v>40030</c:v>
                </c:pt>
                <c:pt idx="2160">
                  <c:v>40031</c:v>
                </c:pt>
                <c:pt idx="2161">
                  <c:v>40032</c:v>
                </c:pt>
                <c:pt idx="2162">
                  <c:v>40035</c:v>
                </c:pt>
                <c:pt idx="2163">
                  <c:v>40036</c:v>
                </c:pt>
                <c:pt idx="2164">
                  <c:v>40037</c:v>
                </c:pt>
                <c:pt idx="2165">
                  <c:v>40038</c:v>
                </c:pt>
                <c:pt idx="2166">
                  <c:v>40039</c:v>
                </c:pt>
                <c:pt idx="2167">
                  <c:v>40042</c:v>
                </c:pt>
                <c:pt idx="2168">
                  <c:v>40043</c:v>
                </c:pt>
                <c:pt idx="2169">
                  <c:v>40044</c:v>
                </c:pt>
                <c:pt idx="2170">
                  <c:v>40045</c:v>
                </c:pt>
                <c:pt idx="2171">
                  <c:v>40046</c:v>
                </c:pt>
                <c:pt idx="2172">
                  <c:v>40049</c:v>
                </c:pt>
                <c:pt idx="2173">
                  <c:v>40050</c:v>
                </c:pt>
                <c:pt idx="2174">
                  <c:v>40051</c:v>
                </c:pt>
                <c:pt idx="2175">
                  <c:v>40052</c:v>
                </c:pt>
                <c:pt idx="2176">
                  <c:v>40053</c:v>
                </c:pt>
                <c:pt idx="2177">
                  <c:v>40056</c:v>
                </c:pt>
                <c:pt idx="2178">
                  <c:v>40057</c:v>
                </c:pt>
                <c:pt idx="2179">
                  <c:v>40058</c:v>
                </c:pt>
                <c:pt idx="2180">
                  <c:v>40059</c:v>
                </c:pt>
                <c:pt idx="2181">
                  <c:v>40060</c:v>
                </c:pt>
                <c:pt idx="2182">
                  <c:v>40063</c:v>
                </c:pt>
                <c:pt idx="2183">
                  <c:v>40064</c:v>
                </c:pt>
                <c:pt idx="2184">
                  <c:v>40065</c:v>
                </c:pt>
                <c:pt idx="2185">
                  <c:v>40066</c:v>
                </c:pt>
                <c:pt idx="2186">
                  <c:v>40067</c:v>
                </c:pt>
                <c:pt idx="2187">
                  <c:v>40070</c:v>
                </c:pt>
                <c:pt idx="2188">
                  <c:v>40071</c:v>
                </c:pt>
                <c:pt idx="2189">
                  <c:v>40072</c:v>
                </c:pt>
                <c:pt idx="2190">
                  <c:v>40073</c:v>
                </c:pt>
                <c:pt idx="2191">
                  <c:v>40074</c:v>
                </c:pt>
                <c:pt idx="2192">
                  <c:v>40077</c:v>
                </c:pt>
                <c:pt idx="2193">
                  <c:v>40078</c:v>
                </c:pt>
                <c:pt idx="2194">
                  <c:v>40079</c:v>
                </c:pt>
                <c:pt idx="2195">
                  <c:v>40080</c:v>
                </c:pt>
                <c:pt idx="2196">
                  <c:v>40081</c:v>
                </c:pt>
                <c:pt idx="2197">
                  <c:v>40084</c:v>
                </c:pt>
                <c:pt idx="2198">
                  <c:v>40085</c:v>
                </c:pt>
                <c:pt idx="2199">
                  <c:v>40086</c:v>
                </c:pt>
                <c:pt idx="2200">
                  <c:v>40087</c:v>
                </c:pt>
                <c:pt idx="2201">
                  <c:v>40088</c:v>
                </c:pt>
                <c:pt idx="2202">
                  <c:v>40091</c:v>
                </c:pt>
                <c:pt idx="2203">
                  <c:v>40092</c:v>
                </c:pt>
                <c:pt idx="2204">
                  <c:v>40093</c:v>
                </c:pt>
                <c:pt idx="2205">
                  <c:v>40094</c:v>
                </c:pt>
                <c:pt idx="2206">
                  <c:v>40095</c:v>
                </c:pt>
                <c:pt idx="2207">
                  <c:v>40098</c:v>
                </c:pt>
                <c:pt idx="2208">
                  <c:v>40099</c:v>
                </c:pt>
                <c:pt idx="2209">
                  <c:v>40100</c:v>
                </c:pt>
                <c:pt idx="2210">
                  <c:v>40101</c:v>
                </c:pt>
                <c:pt idx="2211">
                  <c:v>40102</c:v>
                </c:pt>
                <c:pt idx="2212">
                  <c:v>40105</c:v>
                </c:pt>
                <c:pt idx="2213">
                  <c:v>40106</c:v>
                </c:pt>
                <c:pt idx="2214">
                  <c:v>40107</c:v>
                </c:pt>
                <c:pt idx="2215">
                  <c:v>40108</c:v>
                </c:pt>
                <c:pt idx="2216">
                  <c:v>40109</c:v>
                </c:pt>
                <c:pt idx="2217">
                  <c:v>40113</c:v>
                </c:pt>
                <c:pt idx="2218">
                  <c:v>40114</c:v>
                </c:pt>
                <c:pt idx="2219">
                  <c:v>40115</c:v>
                </c:pt>
                <c:pt idx="2220">
                  <c:v>40116</c:v>
                </c:pt>
                <c:pt idx="2221">
                  <c:v>40119</c:v>
                </c:pt>
                <c:pt idx="2222">
                  <c:v>40120</c:v>
                </c:pt>
                <c:pt idx="2223">
                  <c:v>40121</c:v>
                </c:pt>
                <c:pt idx="2224">
                  <c:v>40122</c:v>
                </c:pt>
                <c:pt idx="2225">
                  <c:v>40123</c:v>
                </c:pt>
                <c:pt idx="2226">
                  <c:v>40126</c:v>
                </c:pt>
                <c:pt idx="2227">
                  <c:v>40127</c:v>
                </c:pt>
                <c:pt idx="2228">
                  <c:v>40128</c:v>
                </c:pt>
                <c:pt idx="2229">
                  <c:v>40129</c:v>
                </c:pt>
                <c:pt idx="2230">
                  <c:v>40130</c:v>
                </c:pt>
                <c:pt idx="2231">
                  <c:v>40133</c:v>
                </c:pt>
                <c:pt idx="2232">
                  <c:v>40134</c:v>
                </c:pt>
                <c:pt idx="2233">
                  <c:v>40135</c:v>
                </c:pt>
                <c:pt idx="2234">
                  <c:v>40136</c:v>
                </c:pt>
                <c:pt idx="2235">
                  <c:v>40137</c:v>
                </c:pt>
                <c:pt idx="2236">
                  <c:v>40140</c:v>
                </c:pt>
                <c:pt idx="2237">
                  <c:v>40141</c:v>
                </c:pt>
                <c:pt idx="2238">
                  <c:v>40142</c:v>
                </c:pt>
                <c:pt idx="2239">
                  <c:v>40143</c:v>
                </c:pt>
                <c:pt idx="2240">
                  <c:v>40144</c:v>
                </c:pt>
                <c:pt idx="2241">
                  <c:v>40147</c:v>
                </c:pt>
                <c:pt idx="2242">
                  <c:v>40148</c:v>
                </c:pt>
                <c:pt idx="2243">
                  <c:v>40149</c:v>
                </c:pt>
                <c:pt idx="2244">
                  <c:v>40150</c:v>
                </c:pt>
                <c:pt idx="2245">
                  <c:v>40151</c:v>
                </c:pt>
                <c:pt idx="2246">
                  <c:v>40154</c:v>
                </c:pt>
                <c:pt idx="2247">
                  <c:v>40155</c:v>
                </c:pt>
                <c:pt idx="2248">
                  <c:v>40156</c:v>
                </c:pt>
                <c:pt idx="2249">
                  <c:v>40157</c:v>
                </c:pt>
                <c:pt idx="2250">
                  <c:v>40158</c:v>
                </c:pt>
                <c:pt idx="2251">
                  <c:v>40161</c:v>
                </c:pt>
                <c:pt idx="2252">
                  <c:v>40162</c:v>
                </c:pt>
                <c:pt idx="2253">
                  <c:v>40163</c:v>
                </c:pt>
                <c:pt idx="2254">
                  <c:v>40164</c:v>
                </c:pt>
                <c:pt idx="2255">
                  <c:v>40165</c:v>
                </c:pt>
                <c:pt idx="2256">
                  <c:v>40168</c:v>
                </c:pt>
                <c:pt idx="2257">
                  <c:v>40169</c:v>
                </c:pt>
                <c:pt idx="2258">
                  <c:v>40170</c:v>
                </c:pt>
                <c:pt idx="2259">
                  <c:v>40171</c:v>
                </c:pt>
                <c:pt idx="2260">
                  <c:v>40176</c:v>
                </c:pt>
                <c:pt idx="2261">
                  <c:v>40177</c:v>
                </c:pt>
                <c:pt idx="2262">
                  <c:v>40178</c:v>
                </c:pt>
                <c:pt idx="2263">
                  <c:v>40183</c:v>
                </c:pt>
                <c:pt idx="2264">
                  <c:v>40184</c:v>
                </c:pt>
                <c:pt idx="2265">
                  <c:v>40185</c:v>
                </c:pt>
                <c:pt idx="2266">
                  <c:v>40186</c:v>
                </c:pt>
                <c:pt idx="2267">
                  <c:v>40189</c:v>
                </c:pt>
                <c:pt idx="2268">
                  <c:v>40190</c:v>
                </c:pt>
                <c:pt idx="2269">
                  <c:v>40191</c:v>
                </c:pt>
                <c:pt idx="2270">
                  <c:v>40192</c:v>
                </c:pt>
                <c:pt idx="2271">
                  <c:v>40193</c:v>
                </c:pt>
                <c:pt idx="2272">
                  <c:v>40196</c:v>
                </c:pt>
                <c:pt idx="2273">
                  <c:v>40197</c:v>
                </c:pt>
                <c:pt idx="2274">
                  <c:v>40198</c:v>
                </c:pt>
                <c:pt idx="2275">
                  <c:v>40199</c:v>
                </c:pt>
                <c:pt idx="2276">
                  <c:v>40200</c:v>
                </c:pt>
                <c:pt idx="2277">
                  <c:v>40203</c:v>
                </c:pt>
                <c:pt idx="2278">
                  <c:v>40204</c:v>
                </c:pt>
                <c:pt idx="2279">
                  <c:v>40205</c:v>
                </c:pt>
                <c:pt idx="2280">
                  <c:v>40206</c:v>
                </c:pt>
                <c:pt idx="2281">
                  <c:v>40207</c:v>
                </c:pt>
                <c:pt idx="2282">
                  <c:v>40210</c:v>
                </c:pt>
                <c:pt idx="2283">
                  <c:v>40211</c:v>
                </c:pt>
                <c:pt idx="2284">
                  <c:v>40212</c:v>
                </c:pt>
                <c:pt idx="2285">
                  <c:v>40213</c:v>
                </c:pt>
                <c:pt idx="2286">
                  <c:v>40214</c:v>
                </c:pt>
                <c:pt idx="2287">
                  <c:v>40217</c:v>
                </c:pt>
                <c:pt idx="2288">
                  <c:v>40218</c:v>
                </c:pt>
                <c:pt idx="2289">
                  <c:v>40219</c:v>
                </c:pt>
                <c:pt idx="2290">
                  <c:v>40220</c:v>
                </c:pt>
                <c:pt idx="2291">
                  <c:v>40221</c:v>
                </c:pt>
                <c:pt idx="2292">
                  <c:v>40224</c:v>
                </c:pt>
                <c:pt idx="2293">
                  <c:v>40225</c:v>
                </c:pt>
                <c:pt idx="2294">
                  <c:v>40226</c:v>
                </c:pt>
                <c:pt idx="2295">
                  <c:v>40227</c:v>
                </c:pt>
                <c:pt idx="2296">
                  <c:v>40228</c:v>
                </c:pt>
                <c:pt idx="2297">
                  <c:v>40231</c:v>
                </c:pt>
                <c:pt idx="2298">
                  <c:v>40232</c:v>
                </c:pt>
                <c:pt idx="2299">
                  <c:v>40233</c:v>
                </c:pt>
                <c:pt idx="2300">
                  <c:v>40234</c:v>
                </c:pt>
                <c:pt idx="2301">
                  <c:v>40235</c:v>
                </c:pt>
                <c:pt idx="2302">
                  <c:v>40238</c:v>
                </c:pt>
                <c:pt idx="2303">
                  <c:v>40239</c:v>
                </c:pt>
                <c:pt idx="2304">
                  <c:v>40240</c:v>
                </c:pt>
                <c:pt idx="2305">
                  <c:v>40241</c:v>
                </c:pt>
                <c:pt idx="2306">
                  <c:v>40242</c:v>
                </c:pt>
                <c:pt idx="2307">
                  <c:v>40245</c:v>
                </c:pt>
                <c:pt idx="2308">
                  <c:v>40246</c:v>
                </c:pt>
                <c:pt idx="2309">
                  <c:v>40247</c:v>
                </c:pt>
                <c:pt idx="2310">
                  <c:v>40248</c:v>
                </c:pt>
                <c:pt idx="2311">
                  <c:v>40249</c:v>
                </c:pt>
                <c:pt idx="2312">
                  <c:v>40252</c:v>
                </c:pt>
                <c:pt idx="2313">
                  <c:v>40253</c:v>
                </c:pt>
                <c:pt idx="2314">
                  <c:v>40254</c:v>
                </c:pt>
                <c:pt idx="2315">
                  <c:v>40255</c:v>
                </c:pt>
                <c:pt idx="2316">
                  <c:v>40256</c:v>
                </c:pt>
                <c:pt idx="2317">
                  <c:v>40259</c:v>
                </c:pt>
                <c:pt idx="2318">
                  <c:v>40260</c:v>
                </c:pt>
                <c:pt idx="2319">
                  <c:v>40261</c:v>
                </c:pt>
                <c:pt idx="2320">
                  <c:v>40262</c:v>
                </c:pt>
                <c:pt idx="2321">
                  <c:v>40263</c:v>
                </c:pt>
                <c:pt idx="2322">
                  <c:v>40266</c:v>
                </c:pt>
                <c:pt idx="2323">
                  <c:v>40267</c:v>
                </c:pt>
                <c:pt idx="2324">
                  <c:v>40268</c:v>
                </c:pt>
                <c:pt idx="2325">
                  <c:v>40269</c:v>
                </c:pt>
                <c:pt idx="2326">
                  <c:v>40274</c:v>
                </c:pt>
                <c:pt idx="2327">
                  <c:v>40275</c:v>
                </c:pt>
                <c:pt idx="2328">
                  <c:v>40276</c:v>
                </c:pt>
                <c:pt idx="2329">
                  <c:v>40277</c:v>
                </c:pt>
                <c:pt idx="2330">
                  <c:v>40280</c:v>
                </c:pt>
                <c:pt idx="2331">
                  <c:v>40281</c:v>
                </c:pt>
                <c:pt idx="2332">
                  <c:v>40282</c:v>
                </c:pt>
                <c:pt idx="2333">
                  <c:v>40283</c:v>
                </c:pt>
                <c:pt idx="2334">
                  <c:v>40284</c:v>
                </c:pt>
                <c:pt idx="2335">
                  <c:v>40287</c:v>
                </c:pt>
                <c:pt idx="2336">
                  <c:v>40288</c:v>
                </c:pt>
                <c:pt idx="2337">
                  <c:v>40289</c:v>
                </c:pt>
                <c:pt idx="2338">
                  <c:v>40290</c:v>
                </c:pt>
                <c:pt idx="2339">
                  <c:v>40291</c:v>
                </c:pt>
                <c:pt idx="2340">
                  <c:v>40294</c:v>
                </c:pt>
                <c:pt idx="2341">
                  <c:v>40295</c:v>
                </c:pt>
                <c:pt idx="2342">
                  <c:v>40296</c:v>
                </c:pt>
                <c:pt idx="2343">
                  <c:v>40297</c:v>
                </c:pt>
                <c:pt idx="2344">
                  <c:v>40298</c:v>
                </c:pt>
                <c:pt idx="2345">
                  <c:v>40301</c:v>
                </c:pt>
                <c:pt idx="2346">
                  <c:v>40302</c:v>
                </c:pt>
                <c:pt idx="2347">
                  <c:v>40303</c:v>
                </c:pt>
                <c:pt idx="2348">
                  <c:v>40304</c:v>
                </c:pt>
                <c:pt idx="2349">
                  <c:v>40305</c:v>
                </c:pt>
                <c:pt idx="2350">
                  <c:v>40308</c:v>
                </c:pt>
                <c:pt idx="2351">
                  <c:v>40309</c:v>
                </c:pt>
                <c:pt idx="2352">
                  <c:v>40310</c:v>
                </c:pt>
                <c:pt idx="2353">
                  <c:v>40311</c:v>
                </c:pt>
                <c:pt idx="2354">
                  <c:v>40312</c:v>
                </c:pt>
                <c:pt idx="2355">
                  <c:v>40315</c:v>
                </c:pt>
                <c:pt idx="2356">
                  <c:v>40316</c:v>
                </c:pt>
                <c:pt idx="2357">
                  <c:v>40317</c:v>
                </c:pt>
                <c:pt idx="2358">
                  <c:v>40318</c:v>
                </c:pt>
                <c:pt idx="2359">
                  <c:v>40319</c:v>
                </c:pt>
                <c:pt idx="2360">
                  <c:v>40322</c:v>
                </c:pt>
                <c:pt idx="2361">
                  <c:v>40323</c:v>
                </c:pt>
                <c:pt idx="2362">
                  <c:v>40324</c:v>
                </c:pt>
                <c:pt idx="2363">
                  <c:v>40325</c:v>
                </c:pt>
                <c:pt idx="2364">
                  <c:v>40326</c:v>
                </c:pt>
                <c:pt idx="2365">
                  <c:v>40329</c:v>
                </c:pt>
                <c:pt idx="2366">
                  <c:v>40330</c:v>
                </c:pt>
                <c:pt idx="2367">
                  <c:v>40331</c:v>
                </c:pt>
                <c:pt idx="2368">
                  <c:v>40332</c:v>
                </c:pt>
                <c:pt idx="2369">
                  <c:v>40333</c:v>
                </c:pt>
                <c:pt idx="2370">
                  <c:v>40337</c:v>
                </c:pt>
                <c:pt idx="2371">
                  <c:v>40338</c:v>
                </c:pt>
                <c:pt idx="2372">
                  <c:v>40339</c:v>
                </c:pt>
                <c:pt idx="2373">
                  <c:v>40340</c:v>
                </c:pt>
                <c:pt idx="2374">
                  <c:v>40343</c:v>
                </c:pt>
                <c:pt idx="2375">
                  <c:v>40344</c:v>
                </c:pt>
                <c:pt idx="2376">
                  <c:v>40345</c:v>
                </c:pt>
                <c:pt idx="2377">
                  <c:v>40346</c:v>
                </c:pt>
                <c:pt idx="2378">
                  <c:v>40347</c:v>
                </c:pt>
                <c:pt idx="2379">
                  <c:v>40350</c:v>
                </c:pt>
                <c:pt idx="2380">
                  <c:v>40351</c:v>
                </c:pt>
                <c:pt idx="2381">
                  <c:v>40352</c:v>
                </c:pt>
                <c:pt idx="2382">
                  <c:v>40353</c:v>
                </c:pt>
                <c:pt idx="2383">
                  <c:v>40354</c:v>
                </c:pt>
                <c:pt idx="2384">
                  <c:v>40357</c:v>
                </c:pt>
                <c:pt idx="2385">
                  <c:v>40358</c:v>
                </c:pt>
                <c:pt idx="2386">
                  <c:v>40359</c:v>
                </c:pt>
                <c:pt idx="2387">
                  <c:v>40360</c:v>
                </c:pt>
                <c:pt idx="2388">
                  <c:v>40361</c:v>
                </c:pt>
                <c:pt idx="2389">
                  <c:v>40364</c:v>
                </c:pt>
                <c:pt idx="2390">
                  <c:v>40365</c:v>
                </c:pt>
                <c:pt idx="2391">
                  <c:v>40366</c:v>
                </c:pt>
                <c:pt idx="2392">
                  <c:v>40367</c:v>
                </c:pt>
                <c:pt idx="2393">
                  <c:v>40368</c:v>
                </c:pt>
                <c:pt idx="2394">
                  <c:v>40371</c:v>
                </c:pt>
                <c:pt idx="2395">
                  <c:v>40372</c:v>
                </c:pt>
                <c:pt idx="2396">
                  <c:v>40373</c:v>
                </c:pt>
                <c:pt idx="2397">
                  <c:v>40374</c:v>
                </c:pt>
                <c:pt idx="2398">
                  <c:v>40375</c:v>
                </c:pt>
                <c:pt idx="2399">
                  <c:v>40378</c:v>
                </c:pt>
                <c:pt idx="2400">
                  <c:v>40379</c:v>
                </c:pt>
                <c:pt idx="2401">
                  <c:v>40380</c:v>
                </c:pt>
                <c:pt idx="2402">
                  <c:v>40381</c:v>
                </c:pt>
                <c:pt idx="2403">
                  <c:v>40382</c:v>
                </c:pt>
                <c:pt idx="2404">
                  <c:v>40385</c:v>
                </c:pt>
                <c:pt idx="2405">
                  <c:v>40386</c:v>
                </c:pt>
                <c:pt idx="2406">
                  <c:v>40387</c:v>
                </c:pt>
                <c:pt idx="2407">
                  <c:v>40388</c:v>
                </c:pt>
                <c:pt idx="2408">
                  <c:v>40389</c:v>
                </c:pt>
                <c:pt idx="2409">
                  <c:v>40392</c:v>
                </c:pt>
                <c:pt idx="2410">
                  <c:v>40393</c:v>
                </c:pt>
                <c:pt idx="2411">
                  <c:v>40394</c:v>
                </c:pt>
                <c:pt idx="2412">
                  <c:v>40395</c:v>
                </c:pt>
                <c:pt idx="2413">
                  <c:v>40396</c:v>
                </c:pt>
                <c:pt idx="2414">
                  <c:v>40399</c:v>
                </c:pt>
                <c:pt idx="2415">
                  <c:v>40400</c:v>
                </c:pt>
                <c:pt idx="2416">
                  <c:v>40401</c:v>
                </c:pt>
                <c:pt idx="2417">
                  <c:v>40402</c:v>
                </c:pt>
                <c:pt idx="2418">
                  <c:v>40403</c:v>
                </c:pt>
                <c:pt idx="2419">
                  <c:v>40406</c:v>
                </c:pt>
                <c:pt idx="2420">
                  <c:v>40407</c:v>
                </c:pt>
                <c:pt idx="2421">
                  <c:v>40408</c:v>
                </c:pt>
                <c:pt idx="2422">
                  <c:v>40409</c:v>
                </c:pt>
                <c:pt idx="2423">
                  <c:v>40410</c:v>
                </c:pt>
                <c:pt idx="2424">
                  <c:v>40413</c:v>
                </c:pt>
                <c:pt idx="2425">
                  <c:v>40414</c:v>
                </c:pt>
                <c:pt idx="2426">
                  <c:v>40415</c:v>
                </c:pt>
                <c:pt idx="2427">
                  <c:v>40416</c:v>
                </c:pt>
                <c:pt idx="2428">
                  <c:v>40417</c:v>
                </c:pt>
                <c:pt idx="2429">
                  <c:v>40420</c:v>
                </c:pt>
                <c:pt idx="2430">
                  <c:v>40421</c:v>
                </c:pt>
                <c:pt idx="2431">
                  <c:v>40422</c:v>
                </c:pt>
                <c:pt idx="2432">
                  <c:v>40423</c:v>
                </c:pt>
                <c:pt idx="2433">
                  <c:v>40424</c:v>
                </c:pt>
                <c:pt idx="2434">
                  <c:v>40427</c:v>
                </c:pt>
                <c:pt idx="2435">
                  <c:v>40428</c:v>
                </c:pt>
                <c:pt idx="2436">
                  <c:v>40429</c:v>
                </c:pt>
                <c:pt idx="2437">
                  <c:v>40430</c:v>
                </c:pt>
                <c:pt idx="2438">
                  <c:v>40431</c:v>
                </c:pt>
                <c:pt idx="2439">
                  <c:v>40434</c:v>
                </c:pt>
                <c:pt idx="2440">
                  <c:v>40435</c:v>
                </c:pt>
                <c:pt idx="2441">
                  <c:v>40436</c:v>
                </c:pt>
                <c:pt idx="2442">
                  <c:v>40437</c:v>
                </c:pt>
                <c:pt idx="2443">
                  <c:v>40438</c:v>
                </c:pt>
                <c:pt idx="2444">
                  <c:v>40441</c:v>
                </c:pt>
                <c:pt idx="2445">
                  <c:v>40442</c:v>
                </c:pt>
                <c:pt idx="2446">
                  <c:v>40443</c:v>
                </c:pt>
                <c:pt idx="2447">
                  <c:v>40444</c:v>
                </c:pt>
                <c:pt idx="2448">
                  <c:v>40445</c:v>
                </c:pt>
                <c:pt idx="2449">
                  <c:v>40448</c:v>
                </c:pt>
                <c:pt idx="2450">
                  <c:v>40449</c:v>
                </c:pt>
                <c:pt idx="2451">
                  <c:v>40450</c:v>
                </c:pt>
                <c:pt idx="2452">
                  <c:v>40451</c:v>
                </c:pt>
                <c:pt idx="2453">
                  <c:v>40452</c:v>
                </c:pt>
                <c:pt idx="2454">
                  <c:v>40455</c:v>
                </c:pt>
                <c:pt idx="2455">
                  <c:v>40456</c:v>
                </c:pt>
                <c:pt idx="2456">
                  <c:v>40457</c:v>
                </c:pt>
                <c:pt idx="2457">
                  <c:v>40458</c:v>
                </c:pt>
                <c:pt idx="2458">
                  <c:v>40459</c:v>
                </c:pt>
                <c:pt idx="2459">
                  <c:v>40462</c:v>
                </c:pt>
                <c:pt idx="2460">
                  <c:v>40463</c:v>
                </c:pt>
                <c:pt idx="2461">
                  <c:v>40464</c:v>
                </c:pt>
                <c:pt idx="2462">
                  <c:v>40465</c:v>
                </c:pt>
                <c:pt idx="2463">
                  <c:v>40466</c:v>
                </c:pt>
                <c:pt idx="2464">
                  <c:v>40469</c:v>
                </c:pt>
                <c:pt idx="2465">
                  <c:v>40470</c:v>
                </c:pt>
                <c:pt idx="2466">
                  <c:v>40471</c:v>
                </c:pt>
                <c:pt idx="2467">
                  <c:v>40472</c:v>
                </c:pt>
                <c:pt idx="2468">
                  <c:v>40473</c:v>
                </c:pt>
                <c:pt idx="2469">
                  <c:v>40477</c:v>
                </c:pt>
                <c:pt idx="2470">
                  <c:v>40478</c:v>
                </c:pt>
                <c:pt idx="2471">
                  <c:v>40479</c:v>
                </c:pt>
                <c:pt idx="2472">
                  <c:v>40480</c:v>
                </c:pt>
                <c:pt idx="2473">
                  <c:v>40483</c:v>
                </c:pt>
                <c:pt idx="2474">
                  <c:v>40484</c:v>
                </c:pt>
                <c:pt idx="2475">
                  <c:v>40485</c:v>
                </c:pt>
                <c:pt idx="2476">
                  <c:v>40486</c:v>
                </c:pt>
                <c:pt idx="2477">
                  <c:v>40487</c:v>
                </c:pt>
                <c:pt idx="2478">
                  <c:v>40490</c:v>
                </c:pt>
                <c:pt idx="2479">
                  <c:v>40491</c:v>
                </c:pt>
                <c:pt idx="2480">
                  <c:v>40492</c:v>
                </c:pt>
                <c:pt idx="2481">
                  <c:v>40493</c:v>
                </c:pt>
                <c:pt idx="2482">
                  <c:v>40494</c:v>
                </c:pt>
                <c:pt idx="2483">
                  <c:v>40497</c:v>
                </c:pt>
                <c:pt idx="2484">
                  <c:v>40498</c:v>
                </c:pt>
                <c:pt idx="2485">
                  <c:v>40499</c:v>
                </c:pt>
                <c:pt idx="2486">
                  <c:v>40500</c:v>
                </c:pt>
                <c:pt idx="2487">
                  <c:v>40501</c:v>
                </c:pt>
                <c:pt idx="2488">
                  <c:v>40504</c:v>
                </c:pt>
                <c:pt idx="2489">
                  <c:v>40505</c:v>
                </c:pt>
                <c:pt idx="2490">
                  <c:v>40506</c:v>
                </c:pt>
                <c:pt idx="2491">
                  <c:v>40507</c:v>
                </c:pt>
                <c:pt idx="2492">
                  <c:v>40508</c:v>
                </c:pt>
                <c:pt idx="2493">
                  <c:v>40511</c:v>
                </c:pt>
                <c:pt idx="2494">
                  <c:v>40512</c:v>
                </c:pt>
                <c:pt idx="2495">
                  <c:v>40513</c:v>
                </c:pt>
                <c:pt idx="2496">
                  <c:v>40514</c:v>
                </c:pt>
                <c:pt idx="2497">
                  <c:v>40515</c:v>
                </c:pt>
                <c:pt idx="2498">
                  <c:v>40518</c:v>
                </c:pt>
                <c:pt idx="2499">
                  <c:v>40519</c:v>
                </c:pt>
                <c:pt idx="2500">
                  <c:v>40520</c:v>
                </c:pt>
                <c:pt idx="2501">
                  <c:v>40521</c:v>
                </c:pt>
                <c:pt idx="2502">
                  <c:v>40522</c:v>
                </c:pt>
                <c:pt idx="2503">
                  <c:v>40525</c:v>
                </c:pt>
                <c:pt idx="2504">
                  <c:v>40526</c:v>
                </c:pt>
                <c:pt idx="2505">
                  <c:v>40527</c:v>
                </c:pt>
                <c:pt idx="2506">
                  <c:v>40528</c:v>
                </c:pt>
                <c:pt idx="2507">
                  <c:v>40529</c:v>
                </c:pt>
                <c:pt idx="2508">
                  <c:v>40532</c:v>
                </c:pt>
                <c:pt idx="2509">
                  <c:v>40533</c:v>
                </c:pt>
                <c:pt idx="2510">
                  <c:v>40534</c:v>
                </c:pt>
                <c:pt idx="2511">
                  <c:v>40535</c:v>
                </c:pt>
                <c:pt idx="2512">
                  <c:v>40536</c:v>
                </c:pt>
                <c:pt idx="2513">
                  <c:v>40541</c:v>
                </c:pt>
                <c:pt idx="2514">
                  <c:v>40542</c:v>
                </c:pt>
                <c:pt idx="2515">
                  <c:v>40543</c:v>
                </c:pt>
                <c:pt idx="2516">
                  <c:v>40548</c:v>
                </c:pt>
                <c:pt idx="2517">
                  <c:v>40549</c:v>
                </c:pt>
                <c:pt idx="2518">
                  <c:v>40550</c:v>
                </c:pt>
                <c:pt idx="2519">
                  <c:v>40553</c:v>
                </c:pt>
                <c:pt idx="2520">
                  <c:v>40554</c:v>
                </c:pt>
                <c:pt idx="2521">
                  <c:v>40555</c:v>
                </c:pt>
                <c:pt idx="2522">
                  <c:v>40556</c:v>
                </c:pt>
                <c:pt idx="2523">
                  <c:v>40557</c:v>
                </c:pt>
                <c:pt idx="2524">
                  <c:v>40560</c:v>
                </c:pt>
                <c:pt idx="2525">
                  <c:v>40561</c:v>
                </c:pt>
                <c:pt idx="2526">
                  <c:v>40562</c:v>
                </c:pt>
                <c:pt idx="2527">
                  <c:v>40563</c:v>
                </c:pt>
                <c:pt idx="2528">
                  <c:v>40564</c:v>
                </c:pt>
                <c:pt idx="2529">
                  <c:v>40567</c:v>
                </c:pt>
                <c:pt idx="2530">
                  <c:v>40568</c:v>
                </c:pt>
                <c:pt idx="2531">
                  <c:v>40569</c:v>
                </c:pt>
                <c:pt idx="2532">
                  <c:v>40570</c:v>
                </c:pt>
                <c:pt idx="2533">
                  <c:v>40571</c:v>
                </c:pt>
                <c:pt idx="2534">
                  <c:v>40574</c:v>
                </c:pt>
                <c:pt idx="2535">
                  <c:v>40575</c:v>
                </c:pt>
                <c:pt idx="2536">
                  <c:v>40576</c:v>
                </c:pt>
                <c:pt idx="2537">
                  <c:v>40577</c:v>
                </c:pt>
                <c:pt idx="2538">
                  <c:v>40578</c:v>
                </c:pt>
                <c:pt idx="2539">
                  <c:v>40581</c:v>
                </c:pt>
                <c:pt idx="2540">
                  <c:v>40582</c:v>
                </c:pt>
                <c:pt idx="2541">
                  <c:v>40583</c:v>
                </c:pt>
                <c:pt idx="2542">
                  <c:v>40584</c:v>
                </c:pt>
                <c:pt idx="2543">
                  <c:v>40585</c:v>
                </c:pt>
                <c:pt idx="2544">
                  <c:v>40588</c:v>
                </c:pt>
                <c:pt idx="2545">
                  <c:v>40589</c:v>
                </c:pt>
                <c:pt idx="2546">
                  <c:v>40590</c:v>
                </c:pt>
                <c:pt idx="2547">
                  <c:v>40591</c:v>
                </c:pt>
                <c:pt idx="2548">
                  <c:v>40592</c:v>
                </c:pt>
                <c:pt idx="2549">
                  <c:v>40595</c:v>
                </c:pt>
                <c:pt idx="2550">
                  <c:v>40596</c:v>
                </c:pt>
                <c:pt idx="2551">
                  <c:v>40597</c:v>
                </c:pt>
                <c:pt idx="2552">
                  <c:v>40598</c:v>
                </c:pt>
                <c:pt idx="2553">
                  <c:v>40599</c:v>
                </c:pt>
                <c:pt idx="2554">
                  <c:v>40602</c:v>
                </c:pt>
                <c:pt idx="2555">
                  <c:v>40603</c:v>
                </c:pt>
                <c:pt idx="2556">
                  <c:v>40604</c:v>
                </c:pt>
                <c:pt idx="2557">
                  <c:v>40605</c:v>
                </c:pt>
                <c:pt idx="2558">
                  <c:v>40606</c:v>
                </c:pt>
                <c:pt idx="2559">
                  <c:v>40609</c:v>
                </c:pt>
                <c:pt idx="2560">
                  <c:v>40610</c:v>
                </c:pt>
                <c:pt idx="2561">
                  <c:v>40611</c:v>
                </c:pt>
                <c:pt idx="2562">
                  <c:v>40612</c:v>
                </c:pt>
                <c:pt idx="2563">
                  <c:v>40613</c:v>
                </c:pt>
                <c:pt idx="2564">
                  <c:v>40616</c:v>
                </c:pt>
                <c:pt idx="2565">
                  <c:v>40617</c:v>
                </c:pt>
                <c:pt idx="2566">
                  <c:v>40618</c:v>
                </c:pt>
                <c:pt idx="2567">
                  <c:v>40619</c:v>
                </c:pt>
                <c:pt idx="2568">
                  <c:v>40620</c:v>
                </c:pt>
                <c:pt idx="2569">
                  <c:v>40623</c:v>
                </c:pt>
                <c:pt idx="2570">
                  <c:v>40624</c:v>
                </c:pt>
                <c:pt idx="2571">
                  <c:v>40625</c:v>
                </c:pt>
                <c:pt idx="2572">
                  <c:v>40626</c:v>
                </c:pt>
                <c:pt idx="2573">
                  <c:v>40627</c:v>
                </c:pt>
                <c:pt idx="2574">
                  <c:v>40630</c:v>
                </c:pt>
                <c:pt idx="2575">
                  <c:v>40631</c:v>
                </c:pt>
                <c:pt idx="2576">
                  <c:v>40632</c:v>
                </c:pt>
                <c:pt idx="2577">
                  <c:v>40633</c:v>
                </c:pt>
                <c:pt idx="2578">
                  <c:v>40634</c:v>
                </c:pt>
                <c:pt idx="2579">
                  <c:v>40637</c:v>
                </c:pt>
                <c:pt idx="2580">
                  <c:v>40638</c:v>
                </c:pt>
                <c:pt idx="2581">
                  <c:v>40639</c:v>
                </c:pt>
                <c:pt idx="2582">
                  <c:v>40640</c:v>
                </c:pt>
                <c:pt idx="2583">
                  <c:v>40641</c:v>
                </c:pt>
                <c:pt idx="2584">
                  <c:v>40644</c:v>
                </c:pt>
                <c:pt idx="2585">
                  <c:v>40645</c:v>
                </c:pt>
                <c:pt idx="2586">
                  <c:v>40646</c:v>
                </c:pt>
                <c:pt idx="2587">
                  <c:v>40647</c:v>
                </c:pt>
                <c:pt idx="2588">
                  <c:v>40648</c:v>
                </c:pt>
                <c:pt idx="2589">
                  <c:v>40651</c:v>
                </c:pt>
                <c:pt idx="2590">
                  <c:v>40652</c:v>
                </c:pt>
                <c:pt idx="2591">
                  <c:v>40653</c:v>
                </c:pt>
                <c:pt idx="2592">
                  <c:v>40654</c:v>
                </c:pt>
                <c:pt idx="2593">
                  <c:v>40659</c:v>
                </c:pt>
                <c:pt idx="2594">
                  <c:v>40660</c:v>
                </c:pt>
                <c:pt idx="2595">
                  <c:v>40661</c:v>
                </c:pt>
                <c:pt idx="2596">
                  <c:v>40662</c:v>
                </c:pt>
                <c:pt idx="2597">
                  <c:v>40665</c:v>
                </c:pt>
                <c:pt idx="2598">
                  <c:v>40666</c:v>
                </c:pt>
                <c:pt idx="2599">
                  <c:v>40667</c:v>
                </c:pt>
                <c:pt idx="2600">
                  <c:v>40668</c:v>
                </c:pt>
                <c:pt idx="2601">
                  <c:v>40669</c:v>
                </c:pt>
                <c:pt idx="2602">
                  <c:v>40672</c:v>
                </c:pt>
                <c:pt idx="2603">
                  <c:v>40673</c:v>
                </c:pt>
                <c:pt idx="2604">
                  <c:v>40674</c:v>
                </c:pt>
                <c:pt idx="2605">
                  <c:v>40675</c:v>
                </c:pt>
                <c:pt idx="2606">
                  <c:v>40676</c:v>
                </c:pt>
                <c:pt idx="2607">
                  <c:v>40679</c:v>
                </c:pt>
                <c:pt idx="2608">
                  <c:v>40680</c:v>
                </c:pt>
                <c:pt idx="2609">
                  <c:v>40681</c:v>
                </c:pt>
                <c:pt idx="2610">
                  <c:v>40682</c:v>
                </c:pt>
                <c:pt idx="2611">
                  <c:v>40683</c:v>
                </c:pt>
                <c:pt idx="2612">
                  <c:v>40686</c:v>
                </c:pt>
                <c:pt idx="2613">
                  <c:v>40687</c:v>
                </c:pt>
                <c:pt idx="2614">
                  <c:v>40688</c:v>
                </c:pt>
                <c:pt idx="2615">
                  <c:v>40689</c:v>
                </c:pt>
                <c:pt idx="2616">
                  <c:v>40690</c:v>
                </c:pt>
                <c:pt idx="2617">
                  <c:v>40693</c:v>
                </c:pt>
                <c:pt idx="2618">
                  <c:v>40694</c:v>
                </c:pt>
                <c:pt idx="2619">
                  <c:v>40695</c:v>
                </c:pt>
                <c:pt idx="2620">
                  <c:v>40696</c:v>
                </c:pt>
                <c:pt idx="2621">
                  <c:v>40697</c:v>
                </c:pt>
                <c:pt idx="2622">
                  <c:v>40701</c:v>
                </c:pt>
                <c:pt idx="2623">
                  <c:v>40702</c:v>
                </c:pt>
                <c:pt idx="2624">
                  <c:v>40703</c:v>
                </c:pt>
                <c:pt idx="2625">
                  <c:v>40704</c:v>
                </c:pt>
                <c:pt idx="2626">
                  <c:v>40707</c:v>
                </c:pt>
                <c:pt idx="2627">
                  <c:v>40708</c:v>
                </c:pt>
                <c:pt idx="2628">
                  <c:v>40709</c:v>
                </c:pt>
                <c:pt idx="2629">
                  <c:v>40710</c:v>
                </c:pt>
                <c:pt idx="2630">
                  <c:v>40711</c:v>
                </c:pt>
                <c:pt idx="2631">
                  <c:v>40714</c:v>
                </c:pt>
                <c:pt idx="2632">
                  <c:v>40715</c:v>
                </c:pt>
                <c:pt idx="2633">
                  <c:v>40716</c:v>
                </c:pt>
                <c:pt idx="2634">
                  <c:v>40717</c:v>
                </c:pt>
                <c:pt idx="2635">
                  <c:v>40718</c:v>
                </c:pt>
                <c:pt idx="2636">
                  <c:v>40721</c:v>
                </c:pt>
                <c:pt idx="2637">
                  <c:v>40722</c:v>
                </c:pt>
                <c:pt idx="2638">
                  <c:v>40723</c:v>
                </c:pt>
                <c:pt idx="2639">
                  <c:v>40724</c:v>
                </c:pt>
                <c:pt idx="2640">
                  <c:v>40725</c:v>
                </c:pt>
                <c:pt idx="2641">
                  <c:v>40728</c:v>
                </c:pt>
                <c:pt idx="2642">
                  <c:v>40729</c:v>
                </c:pt>
                <c:pt idx="2643">
                  <c:v>40730</c:v>
                </c:pt>
                <c:pt idx="2644">
                  <c:v>40731</c:v>
                </c:pt>
                <c:pt idx="2645">
                  <c:v>40732</c:v>
                </c:pt>
                <c:pt idx="2646">
                  <c:v>40735</c:v>
                </c:pt>
                <c:pt idx="2647">
                  <c:v>40736</c:v>
                </c:pt>
                <c:pt idx="2648">
                  <c:v>40737</c:v>
                </c:pt>
                <c:pt idx="2649">
                  <c:v>40738</c:v>
                </c:pt>
                <c:pt idx="2650">
                  <c:v>40739</c:v>
                </c:pt>
                <c:pt idx="2651">
                  <c:v>40742</c:v>
                </c:pt>
                <c:pt idx="2652">
                  <c:v>40743</c:v>
                </c:pt>
                <c:pt idx="2653">
                  <c:v>40744</c:v>
                </c:pt>
                <c:pt idx="2654">
                  <c:v>40745</c:v>
                </c:pt>
                <c:pt idx="2655">
                  <c:v>40746</c:v>
                </c:pt>
                <c:pt idx="2656">
                  <c:v>40749</c:v>
                </c:pt>
                <c:pt idx="2657">
                  <c:v>40750</c:v>
                </c:pt>
                <c:pt idx="2658">
                  <c:v>40751</c:v>
                </c:pt>
                <c:pt idx="2659">
                  <c:v>40752</c:v>
                </c:pt>
                <c:pt idx="2660">
                  <c:v>40753</c:v>
                </c:pt>
                <c:pt idx="2661">
                  <c:v>40756</c:v>
                </c:pt>
                <c:pt idx="2662">
                  <c:v>40757</c:v>
                </c:pt>
                <c:pt idx="2663">
                  <c:v>40758</c:v>
                </c:pt>
                <c:pt idx="2664">
                  <c:v>40759</c:v>
                </c:pt>
                <c:pt idx="2665">
                  <c:v>40760</c:v>
                </c:pt>
                <c:pt idx="2666">
                  <c:v>40763</c:v>
                </c:pt>
                <c:pt idx="2667">
                  <c:v>40764</c:v>
                </c:pt>
                <c:pt idx="2668">
                  <c:v>40765</c:v>
                </c:pt>
                <c:pt idx="2669">
                  <c:v>40766</c:v>
                </c:pt>
                <c:pt idx="2670">
                  <c:v>40767</c:v>
                </c:pt>
                <c:pt idx="2671">
                  <c:v>40770</c:v>
                </c:pt>
                <c:pt idx="2672">
                  <c:v>40771</c:v>
                </c:pt>
                <c:pt idx="2673">
                  <c:v>40772</c:v>
                </c:pt>
                <c:pt idx="2674">
                  <c:v>40773</c:v>
                </c:pt>
                <c:pt idx="2675">
                  <c:v>40774</c:v>
                </c:pt>
                <c:pt idx="2676">
                  <c:v>40777</c:v>
                </c:pt>
                <c:pt idx="2677">
                  <c:v>40778</c:v>
                </c:pt>
                <c:pt idx="2678">
                  <c:v>40779</c:v>
                </c:pt>
                <c:pt idx="2679">
                  <c:v>40780</c:v>
                </c:pt>
                <c:pt idx="2680">
                  <c:v>40781</c:v>
                </c:pt>
                <c:pt idx="2681">
                  <c:v>40784</c:v>
                </c:pt>
                <c:pt idx="2682">
                  <c:v>40785</c:v>
                </c:pt>
                <c:pt idx="2683">
                  <c:v>40786</c:v>
                </c:pt>
                <c:pt idx="2684">
                  <c:v>40787</c:v>
                </c:pt>
                <c:pt idx="2685">
                  <c:v>40788</c:v>
                </c:pt>
                <c:pt idx="2686">
                  <c:v>40791</c:v>
                </c:pt>
                <c:pt idx="2687">
                  <c:v>40792</c:v>
                </c:pt>
                <c:pt idx="2688">
                  <c:v>40793</c:v>
                </c:pt>
                <c:pt idx="2689">
                  <c:v>40794</c:v>
                </c:pt>
                <c:pt idx="2690">
                  <c:v>40795</c:v>
                </c:pt>
                <c:pt idx="2691">
                  <c:v>40798</c:v>
                </c:pt>
                <c:pt idx="2692">
                  <c:v>40799</c:v>
                </c:pt>
                <c:pt idx="2693">
                  <c:v>40800</c:v>
                </c:pt>
                <c:pt idx="2694">
                  <c:v>40801</c:v>
                </c:pt>
                <c:pt idx="2695">
                  <c:v>40802</c:v>
                </c:pt>
                <c:pt idx="2696">
                  <c:v>40805</c:v>
                </c:pt>
                <c:pt idx="2697">
                  <c:v>40806</c:v>
                </c:pt>
                <c:pt idx="2698">
                  <c:v>40807</c:v>
                </c:pt>
                <c:pt idx="2699">
                  <c:v>40808</c:v>
                </c:pt>
                <c:pt idx="2700">
                  <c:v>40809</c:v>
                </c:pt>
                <c:pt idx="2701">
                  <c:v>40812</c:v>
                </c:pt>
                <c:pt idx="2702">
                  <c:v>40813</c:v>
                </c:pt>
                <c:pt idx="2703">
                  <c:v>40814</c:v>
                </c:pt>
                <c:pt idx="2704">
                  <c:v>40815</c:v>
                </c:pt>
                <c:pt idx="2705">
                  <c:v>40816</c:v>
                </c:pt>
                <c:pt idx="2706">
                  <c:v>40819</c:v>
                </c:pt>
                <c:pt idx="2707">
                  <c:v>40820</c:v>
                </c:pt>
                <c:pt idx="2708">
                  <c:v>40821</c:v>
                </c:pt>
                <c:pt idx="2709">
                  <c:v>40822</c:v>
                </c:pt>
                <c:pt idx="2710">
                  <c:v>40823</c:v>
                </c:pt>
                <c:pt idx="2711">
                  <c:v>40826</c:v>
                </c:pt>
                <c:pt idx="2712">
                  <c:v>40827</c:v>
                </c:pt>
                <c:pt idx="2713">
                  <c:v>40828</c:v>
                </c:pt>
                <c:pt idx="2714">
                  <c:v>40829</c:v>
                </c:pt>
                <c:pt idx="2715">
                  <c:v>40830</c:v>
                </c:pt>
                <c:pt idx="2716">
                  <c:v>40833</c:v>
                </c:pt>
                <c:pt idx="2717">
                  <c:v>40834</c:v>
                </c:pt>
                <c:pt idx="2718">
                  <c:v>40835</c:v>
                </c:pt>
                <c:pt idx="2719">
                  <c:v>40836</c:v>
                </c:pt>
                <c:pt idx="2720">
                  <c:v>40837</c:v>
                </c:pt>
                <c:pt idx="2721">
                  <c:v>40841</c:v>
                </c:pt>
                <c:pt idx="2722">
                  <c:v>40842</c:v>
                </c:pt>
                <c:pt idx="2723">
                  <c:v>40843</c:v>
                </c:pt>
                <c:pt idx="2724">
                  <c:v>40844</c:v>
                </c:pt>
                <c:pt idx="2725">
                  <c:v>40847</c:v>
                </c:pt>
                <c:pt idx="2726">
                  <c:v>40848</c:v>
                </c:pt>
                <c:pt idx="2727">
                  <c:v>40849</c:v>
                </c:pt>
                <c:pt idx="2728">
                  <c:v>40850</c:v>
                </c:pt>
                <c:pt idx="2729">
                  <c:v>40851</c:v>
                </c:pt>
                <c:pt idx="2730">
                  <c:v>40854</c:v>
                </c:pt>
                <c:pt idx="2731">
                  <c:v>40855</c:v>
                </c:pt>
                <c:pt idx="2732">
                  <c:v>40856</c:v>
                </c:pt>
                <c:pt idx="2733">
                  <c:v>40857</c:v>
                </c:pt>
                <c:pt idx="2734">
                  <c:v>40858</c:v>
                </c:pt>
                <c:pt idx="2735">
                  <c:v>40861</c:v>
                </c:pt>
                <c:pt idx="2736">
                  <c:v>40862</c:v>
                </c:pt>
                <c:pt idx="2737">
                  <c:v>40863</c:v>
                </c:pt>
                <c:pt idx="2738">
                  <c:v>40864</c:v>
                </c:pt>
                <c:pt idx="2739">
                  <c:v>40865</c:v>
                </c:pt>
                <c:pt idx="2740">
                  <c:v>40868</c:v>
                </c:pt>
                <c:pt idx="2741">
                  <c:v>40869</c:v>
                </c:pt>
                <c:pt idx="2742">
                  <c:v>40870</c:v>
                </c:pt>
                <c:pt idx="2743">
                  <c:v>40871</c:v>
                </c:pt>
                <c:pt idx="2744">
                  <c:v>40872</c:v>
                </c:pt>
                <c:pt idx="2745">
                  <c:v>40875</c:v>
                </c:pt>
                <c:pt idx="2746">
                  <c:v>40876</c:v>
                </c:pt>
                <c:pt idx="2747">
                  <c:v>40877</c:v>
                </c:pt>
                <c:pt idx="2748">
                  <c:v>40878</c:v>
                </c:pt>
                <c:pt idx="2749">
                  <c:v>40879</c:v>
                </c:pt>
                <c:pt idx="2750">
                  <c:v>40882</c:v>
                </c:pt>
                <c:pt idx="2751">
                  <c:v>40883</c:v>
                </c:pt>
                <c:pt idx="2752">
                  <c:v>40884</c:v>
                </c:pt>
                <c:pt idx="2753">
                  <c:v>40885</c:v>
                </c:pt>
                <c:pt idx="2754">
                  <c:v>40886</c:v>
                </c:pt>
                <c:pt idx="2755">
                  <c:v>40889</c:v>
                </c:pt>
                <c:pt idx="2756">
                  <c:v>40890</c:v>
                </c:pt>
                <c:pt idx="2757">
                  <c:v>40891</c:v>
                </c:pt>
                <c:pt idx="2758">
                  <c:v>40892</c:v>
                </c:pt>
                <c:pt idx="2759">
                  <c:v>40893</c:v>
                </c:pt>
                <c:pt idx="2760">
                  <c:v>40896</c:v>
                </c:pt>
                <c:pt idx="2761">
                  <c:v>40897</c:v>
                </c:pt>
                <c:pt idx="2762">
                  <c:v>40898</c:v>
                </c:pt>
                <c:pt idx="2763">
                  <c:v>40899</c:v>
                </c:pt>
                <c:pt idx="2764">
                  <c:v>40900</c:v>
                </c:pt>
                <c:pt idx="2765">
                  <c:v>40905</c:v>
                </c:pt>
                <c:pt idx="2766">
                  <c:v>40906</c:v>
                </c:pt>
                <c:pt idx="2767">
                  <c:v>40907</c:v>
                </c:pt>
                <c:pt idx="2768">
                  <c:v>40912</c:v>
                </c:pt>
                <c:pt idx="2769">
                  <c:v>40913</c:v>
                </c:pt>
                <c:pt idx="2770">
                  <c:v>40914</c:v>
                </c:pt>
                <c:pt idx="2771">
                  <c:v>40917</c:v>
                </c:pt>
                <c:pt idx="2772">
                  <c:v>40918</c:v>
                </c:pt>
                <c:pt idx="2773">
                  <c:v>40919</c:v>
                </c:pt>
                <c:pt idx="2774">
                  <c:v>40920</c:v>
                </c:pt>
                <c:pt idx="2775">
                  <c:v>40921</c:v>
                </c:pt>
                <c:pt idx="2776">
                  <c:v>40924</c:v>
                </c:pt>
                <c:pt idx="2777">
                  <c:v>40925</c:v>
                </c:pt>
                <c:pt idx="2778">
                  <c:v>40926</c:v>
                </c:pt>
                <c:pt idx="2779">
                  <c:v>40927</c:v>
                </c:pt>
                <c:pt idx="2780">
                  <c:v>40928</c:v>
                </c:pt>
                <c:pt idx="2781">
                  <c:v>40931</c:v>
                </c:pt>
                <c:pt idx="2782">
                  <c:v>40932</c:v>
                </c:pt>
                <c:pt idx="2783">
                  <c:v>40933</c:v>
                </c:pt>
                <c:pt idx="2784">
                  <c:v>40934</c:v>
                </c:pt>
                <c:pt idx="2785">
                  <c:v>40935</c:v>
                </c:pt>
                <c:pt idx="2786">
                  <c:v>40938</c:v>
                </c:pt>
                <c:pt idx="2787">
                  <c:v>40939</c:v>
                </c:pt>
                <c:pt idx="2788">
                  <c:v>40940</c:v>
                </c:pt>
                <c:pt idx="2789">
                  <c:v>40941</c:v>
                </c:pt>
                <c:pt idx="2790">
                  <c:v>40942</c:v>
                </c:pt>
                <c:pt idx="2791">
                  <c:v>40946</c:v>
                </c:pt>
                <c:pt idx="2792">
                  <c:v>40947</c:v>
                </c:pt>
                <c:pt idx="2793">
                  <c:v>40948</c:v>
                </c:pt>
                <c:pt idx="2794">
                  <c:v>40949</c:v>
                </c:pt>
                <c:pt idx="2795">
                  <c:v>40952</c:v>
                </c:pt>
                <c:pt idx="2796">
                  <c:v>40953</c:v>
                </c:pt>
                <c:pt idx="2797">
                  <c:v>40954</c:v>
                </c:pt>
                <c:pt idx="2798">
                  <c:v>40955</c:v>
                </c:pt>
                <c:pt idx="2799">
                  <c:v>40956</c:v>
                </c:pt>
                <c:pt idx="2800">
                  <c:v>40959</c:v>
                </c:pt>
                <c:pt idx="2801">
                  <c:v>40960</c:v>
                </c:pt>
                <c:pt idx="2802">
                  <c:v>40961</c:v>
                </c:pt>
                <c:pt idx="2803">
                  <c:v>40962</c:v>
                </c:pt>
                <c:pt idx="2804">
                  <c:v>40963</c:v>
                </c:pt>
                <c:pt idx="2805">
                  <c:v>40966</c:v>
                </c:pt>
                <c:pt idx="2806">
                  <c:v>40967</c:v>
                </c:pt>
                <c:pt idx="2807">
                  <c:v>40968</c:v>
                </c:pt>
                <c:pt idx="2808">
                  <c:v>40969</c:v>
                </c:pt>
                <c:pt idx="2809">
                  <c:v>40970</c:v>
                </c:pt>
                <c:pt idx="2810">
                  <c:v>40973</c:v>
                </c:pt>
                <c:pt idx="2811">
                  <c:v>40974</c:v>
                </c:pt>
                <c:pt idx="2812">
                  <c:v>40975</c:v>
                </c:pt>
                <c:pt idx="2813">
                  <c:v>40976</c:v>
                </c:pt>
                <c:pt idx="2814">
                  <c:v>40977</c:v>
                </c:pt>
                <c:pt idx="2815">
                  <c:v>40980</c:v>
                </c:pt>
                <c:pt idx="2816">
                  <c:v>40981</c:v>
                </c:pt>
                <c:pt idx="2817">
                  <c:v>40982</c:v>
                </c:pt>
                <c:pt idx="2818">
                  <c:v>40983</c:v>
                </c:pt>
                <c:pt idx="2819">
                  <c:v>40984</c:v>
                </c:pt>
                <c:pt idx="2820">
                  <c:v>40987</c:v>
                </c:pt>
                <c:pt idx="2821">
                  <c:v>40988</c:v>
                </c:pt>
                <c:pt idx="2822">
                  <c:v>40989</c:v>
                </c:pt>
                <c:pt idx="2823">
                  <c:v>40990</c:v>
                </c:pt>
                <c:pt idx="2824">
                  <c:v>40991</c:v>
                </c:pt>
                <c:pt idx="2825">
                  <c:v>40994</c:v>
                </c:pt>
                <c:pt idx="2826">
                  <c:v>40995</c:v>
                </c:pt>
                <c:pt idx="2827">
                  <c:v>40996</c:v>
                </c:pt>
                <c:pt idx="2828">
                  <c:v>40997</c:v>
                </c:pt>
                <c:pt idx="2829">
                  <c:v>40998</c:v>
                </c:pt>
                <c:pt idx="2830">
                  <c:v>41001</c:v>
                </c:pt>
                <c:pt idx="2831">
                  <c:v>41002</c:v>
                </c:pt>
                <c:pt idx="2832">
                  <c:v>41003</c:v>
                </c:pt>
                <c:pt idx="2833">
                  <c:v>41004</c:v>
                </c:pt>
                <c:pt idx="2834">
                  <c:v>41009</c:v>
                </c:pt>
                <c:pt idx="2835">
                  <c:v>41010</c:v>
                </c:pt>
                <c:pt idx="2836">
                  <c:v>41011</c:v>
                </c:pt>
                <c:pt idx="2837">
                  <c:v>41012</c:v>
                </c:pt>
                <c:pt idx="2838">
                  <c:v>41015</c:v>
                </c:pt>
                <c:pt idx="2839">
                  <c:v>41016</c:v>
                </c:pt>
                <c:pt idx="2840">
                  <c:v>41017</c:v>
                </c:pt>
                <c:pt idx="2841">
                  <c:v>41018</c:v>
                </c:pt>
                <c:pt idx="2842">
                  <c:v>41019</c:v>
                </c:pt>
                <c:pt idx="2843">
                  <c:v>41022</c:v>
                </c:pt>
                <c:pt idx="2844">
                  <c:v>41023</c:v>
                </c:pt>
                <c:pt idx="2845">
                  <c:v>41025</c:v>
                </c:pt>
                <c:pt idx="2846">
                  <c:v>41026</c:v>
                </c:pt>
                <c:pt idx="2847">
                  <c:v>41029</c:v>
                </c:pt>
                <c:pt idx="2848">
                  <c:v>41030</c:v>
                </c:pt>
                <c:pt idx="2849">
                  <c:v>41031</c:v>
                </c:pt>
                <c:pt idx="2850">
                  <c:v>41032</c:v>
                </c:pt>
                <c:pt idx="2851">
                  <c:v>41033</c:v>
                </c:pt>
                <c:pt idx="2852">
                  <c:v>41036</c:v>
                </c:pt>
                <c:pt idx="2853">
                  <c:v>41037</c:v>
                </c:pt>
                <c:pt idx="2854">
                  <c:v>41038</c:v>
                </c:pt>
                <c:pt idx="2855">
                  <c:v>41039</c:v>
                </c:pt>
                <c:pt idx="2856">
                  <c:v>41040</c:v>
                </c:pt>
                <c:pt idx="2857">
                  <c:v>41043</c:v>
                </c:pt>
                <c:pt idx="2858">
                  <c:v>41044</c:v>
                </c:pt>
                <c:pt idx="2859">
                  <c:v>41045</c:v>
                </c:pt>
                <c:pt idx="2860">
                  <c:v>41046</c:v>
                </c:pt>
                <c:pt idx="2861">
                  <c:v>41047</c:v>
                </c:pt>
                <c:pt idx="2862">
                  <c:v>41050</c:v>
                </c:pt>
                <c:pt idx="2863">
                  <c:v>41051</c:v>
                </c:pt>
                <c:pt idx="2864">
                  <c:v>41052</c:v>
                </c:pt>
                <c:pt idx="2865">
                  <c:v>41053</c:v>
                </c:pt>
                <c:pt idx="2866">
                  <c:v>41054</c:v>
                </c:pt>
                <c:pt idx="2867">
                  <c:v>41057</c:v>
                </c:pt>
                <c:pt idx="2868">
                  <c:v>41058</c:v>
                </c:pt>
                <c:pt idx="2869">
                  <c:v>41059</c:v>
                </c:pt>
                <c:pt idx="2870">
                  <c:v>41060</c:v>
                </c:pt>
                <c:pt idx="2871">
                  <c:v>41061</c:v>
                </c:pt>
                <c:pt idx="2872">
                  <c:v>41065</c:v>
                </c:pt>
                <c:pt idx="2873">
                  <c:v>41066</c:v>
                </c:pt>
                <c:pt idx="2874">
                  <c:v>41067</c:v>
                </c:pt>
                <c:pt idx="2875">
                  <c:v>41068</c:v>
                </c:pt>
                <c:pt idx="2876">
                  <c:v>41071</c:v>
                </c:pt>
                <c:pt idx="2877">
                  <c:v>41072</c:v>
                </c:pt>
                <c:pt idx="2878">
                  <c:v>41073</c:v>
                </c:pt>
                <c:pt idx="2879">
                  <c:v>41074</c:v>
                </c:pt>
                <c:pt idx="2880">
                  <c:v>41075</c:v>
                </c:pt>
                <c:pt idx="2881">
                  <c:v>41078</c:v>
                </c:pt>
                <c:pt idx="2882">
                  <c:v>41079</c:v>
                </c:pt>
                <c:pt idx="2883">
                  <c:v>41080</c:v>
                </c:pt>
                <c:pt idx="2884">
                  <c:v>41081</c:v>
                </c:pt>
                <c:pt idx="2885">
                  <c:v>41082</c:v>
                </c:pt>
                <c:pt idx="2886">
                  <c:v>41085</c:v>
                </c:pt>
                <c:pt idx="2887">
                  <c:v>41086</c:v>
                </c:pt>
                <c:pt idx="2888">
                  <c:v>41087</c:v>
                </c:pt>
                <c:pt idx="2889">
                  <c:v>41088</c:v>
                </c:pt>
                <c:pt idx="2890">
                  <c:v>41089</c:v>
                </c:pt>
                <c:pt idx="2891">
                  <c:v>41092</c:v>
                </c:pt>
                <c:pt idx="2892">
                  <c:v>41093</c:v>
                </c:pt>
                <c:pt idx="2893">
                  <c:v>41094</c:v>
                </c:pt>
                <c:pt idx="2894">
                  <c:v>41095</c:v>
                </c:pt>
                <c:pt idx="2895">
                  <c:v>41096</c:v>
                </c:pt>
                <c:pt idx="2896">
                  <c:v>41099</c:v>
                </c:pt>
                <c:pt idx="2897">
                  <c:v>41100</c:v>
                </c:pt>
                <c:pt idx="2898">
                  <c:v>41101</c:v>
                </c:pt>
                <c:pt idx="2899">
                  <c:v>41102</c:v>
                </c:pt>
                <c:pt idx="2900">
                  <c:v>41103</c:v>
                </c:pt>
                <c:pt idx="2901">
                  <c:v>41106</c:v>
                </c:pt>
                <c:pt idx="2902">
                  <c:v>41107</c:v>
                </c:pt>
                <c:pt idx="2903">
                  <c:v>41108</c:v>
                </c:pt>
                <c:pt idx="2904">
                  <c:v>41109</c:v>
                </c:pt>
                <c:pt idx="2905">
                  <c:v>41110</c:v>
                </c:pt>
                <c:pt idx="2906">
                  <c:v>41113</c:v>
                </c:pt>
                <c:pt idx="2907">
                  <c:v>41114</c:v>
                </c:pt>
                <c:pt idx="2908">
                  <c:v>41115</c:v>
                </c:pt>
                <c:pt idx="2909">
                  <c:v>41116</c:v>
                </c:pt>
                <c:pt idx="2910">
                  <c:v>41117</c:v>
                </c:pt>
                <c:pt idx="2911">
                  <c:v>41120</c:v>
                </c:pt>
                <c:pt idx="2912">
                  <c:v>41121</c:v>
                </c:pt>
                <c:pt idx="2913">
                  <c:v>41122</c:v>
                </c:pt>
                <c:pt idx="2914">
                  <c:v>41123</c:v>
                </c:pt>
                <c:pt idx="2915">
                  <c:v>41124</c:v>
                </c:pt>
                <c:pt idx="2916">
                  <c:v>41127</c:v>
                </c:pt>
                <c:pt idx="2917">
                  <c:v>41128</c:v>
                </c:pt>
                <c:pt idx="2918">
                  <c:v>41129</c:v>
                </c:pt>
                <c:pt idx="2919">
                  <c:v>41130</c:v>
                </c:pt>
                <c:pt idx="2920">
                  <c:v>41131</c:v>
                </c:pt>
                <c:pt idx="2921">
                  <c:v>41134</c:v>
                </c:pt>
                <c:pt idx="2922">
                  <c:v>41135</c:v>
                </c:pt>
                <c:pt idx="2923">
                  <c:v>41136</c:v>
                </c:pt>
                <c:pt idx="2924">
                  <c:v>41137</c:v>
                </c:pt>
                <c:pt idx="2925">
                  <c:v>41138</c:v>
                </c:pt>
                <c:pt idx="2926">
                  <c:v>41141</c:v>
                </c:pt>
                <c:pt idx="2927">
                  <c:v>41142</c:v>
                </c:pt>
                <c:pt idx="2928">
                  <c:v>41143</c:v>
                </c:pt>
                <c:pt idx="2929">
                  <c:v>41144</c:v>
                </c:pt>
                <c:pt idx="2930">
                  <c:v>41145</c:v>
                </c:pt>
                <c:pt idx="2931">
                  <c:v>41148</c:v>
                </c:pt>
                <c:pt idx="2932">
                  <c:v>41149</c:v>
                </c:pt>
                <c:pt idx="2933">
                  <c:v>41150</c:v>
                </c:pt>
                <c:pt idx="2934">
                  <c:v>41151</c:v>
                </c:pt>
                <c:pt idx="2935">
                  <c:v>41152</c:v>
                </c:pt>
                <c:pt idx="2936">
                  <c:v>41155</c:v>
                </c:pt>
                <c:pt idx="2937">
                  <c:v>41156</c:v>
                </c:pt>
                <c:pt idx="2938">
                  <c:v>41157</c:v>
                </c:pt>
                <c:pt idx="2939">
                  <c:v>41158</c:v>
                </c:pt>
                <c:pt idx="2940">
                  <c:v>41159</c:v>
                </c:pt>
                <c:pt idx="2941">
                  <c:v>41162</c:v>
                </c:pt>
                <c:pt idx="2942">
                  <c:v>41163</c:v>
                </c:pt>
                <c:pt idx="2943">
                  <c:v>41164</c:v>
                </c:pt>
                <c:pt idx="2944">
                  <c:v>41165</c:v>
                </c:pt>
                <c:pt idx="2945">
                  <c:v>41166</c:v>
                </c:pt>
                <c:pt idx="2946">
                  <c:v>41169</c:v>
                </c:pt>
                <c:pt idx="2947">
                  <c:v>41170</c:v>
                </c:pt>
                <c:pt idx="2948">
                  <c:v>41171</c:v>
                </c:pt>
                <c:pt idx="2949">
                  <c:v>41172</c:v>
                </c:pt>
                <c:pt idx="2950">
                  <c:v>41173</c:v>
                </c:pt>
                <c:pt idx="2951">
                  <c:v>41176</c:v>
                </c:pt>
                <c:pt idx="2952">
                  <c:v>41177</c:v>
                </c:pt>
                <c:pt idx="2953">
                  <c:v>41178</c:v>
                </c:pt>
                <c:pt idx="2954">
                  <c:v>41179</c:v>
                </c:pt>
                <c:pt idx="2955">
                  <c:v>41180</c:v>
                </c:pt>
                <c:pt idx="2956">
                  <c:v>41183</c:v>
                </c:pt>
                <c:pt idx="2957">
                  <c:v>41184</c:v>
                </c:pt>
                <c:pt idx="2958">
                  <c:v>41185</c:v>
                </c:pt>
                <c:pt idx="2959">
                  <c:v>41186</c:v>
                </c:pt>
                <c:pt idx="2960">
                  <c:v>41187</c:v>
                </c:pt>
                <c:pt idx="2961">
                  <c:v>41190</c:v>
                </c:pt>
                <c:pt idx="2962">
                  <c:v>41191</c:v>
                </c:pt>
                <c:pt idx="2963">
                  <c:v>41192</c:v>
                </c:pt>
                <c:pt idx="2964">
                  <c:v>41193</c:v>
                </c:pt>
                <c:pt idx="2965">
                  <c:v>41194</c:v>
                </c:pt>
                <c:pt idx="2966">
                  <c:v>41197</c:v>
                </c:pt>
                <c:pt idx="2967">
                  <c:v>41198</c:v>
                </c:pt>
                <c:pt idx="2968">
                  <c:v>41199</c:v>
                </c:pt>
                <c:pt idx="2969">
                  <c:v>41200</c:v>
                </c:pt>
                <c:pt idx="2970">
                  <c:v>41201</c:v>
                </c:pt>
                <c:pt idx="2971">
                  <c:v>41205</c:v>
                </c:pt>
                <c:pt idx="2972">
                  <c:v>41206</c:v>
                </c:pt>
                <c:pt idx="2973">
                  <c:v>41207</c:v>
                </c:pt>
                <c:pt idx="2974">
                  <c:v>41208</c:v>
                </c:pt>
                <c:pt idx="2975">
                  <c:v>41211</c:v>
                </c:pt>
                <c:pt idx="2976">
                  <c:v>41212</c:v>
                </c:pt>
                <c:pt idx="2977">
                  <c:v>41213</c:v>
                </c:pt>
                <c:pt idx="2978">
                  <c:v>41214</c:v>
                </c:pt>
                <c:pt idx="2979">
                  <c:v>41215</c:v>
                </c:pt>
                <c:pt idx="2980">
                  <c:v>41218</c:v>
                </c:pt>
                <c:pt idx="2981">
                  <c:v>41219</c:v>
                </c:pt>
                <c:pt idx="2982">
                  <c:v>41220</c:v>
                </c:pt>
                <c:pt idx="2983">
                  <c:v>41221</c:v>
                </c:pt>
                <c:pt idx="2984">
                  <c:v>41222</c:v>
                </c:pt>
                <c:pt idx="2985">
                  <c:v>41225</c:v>
                </c:pt>
                <c:pt idx="2986">
                  <c:v>41226</c:v>
                </c:pt>
                <c:pt idx="2987">
                  <c:v>41227</c:v>
                </c:pt>
                <c:pt idx="2988">
                  <c:v>41228</c:v>
                </c:pt>
                <c:pt idx="2989">
                  <c:v>41229</c:v>
                </c:pt>
                <c:pt idx="2990">
                  <c:v>41232</c:v>
                </c:pt>
                <c:pt idx="2991">
                  <c:v>41233</c:v>
                </c:pt>
                <c:pt idx="2992">
                  <c:v>41234</c:v>
                </c:pt>
                <c:pt idx="2993">
                  <c:v>41235</c:v>
                </c:pt>
                <c:pt idx="2994">
                  <c:v>41236</c:v>
                </c:pt>
                <c:pt idx="2995">
                  <c:v>41239</c:v>
                </c:pt>
                <c:pt idx="2996">
                  <c:v>41240</c:v>
                </c:pt>
                <c:pt idx="2997">
                  <c:v>41241</c:v>
                </c:pt>
                <c:pt idx="2998">
                  <c:v>41242</c:v>
                </c:pt>
                <c:pt idx="2999">
                  <c:v>41243</c:v>
                </c:pt>
                <c:pt idx="3000">
                  <c:v>41246</c:v>
                </c:pt>
                <c:pt idx="3001">
                  <c:v>41247</c:v>
                </c:pt>
                <c:pt idx="3002">
                  <c:v>41248</c:v>
                </c:pt>
                <c:pt idx="3003">
                  <c:v>41249</c:v>
                </c:pt>
                <c:pt idx="3004">
                  <c:v>41250</c:v>
                </c:pt>
                <c:pt idx="3005">
                  <c:v>41253</c:v>
                </c:pt>
                <c:pt idx="3006">
                  <c:v>41254</c:v>
                </c:pt>
                <c:pt idx="3007">
                  <c:v>41255</c:v>
                </c:pt>
                <c:pt idx="3008">
                  <c:v>41256</c:v>
                </c:pt>
                <c:pt idx="3009">
                  <c:v>41257</c:v>
                </c:pt>
                <c:pt idx="3010">
                  <c:v>41260</c:v>
                </c:pt>
                <c:pt idx="3011">
                  <c:v>41261</c:v>
                </c:pt>
                <c:pt idx="3012">
                  <c:v>41262</c:v>
                </c:pt>
                <c:pt idx="3013">
                  <c:v>41263</c:v>
                </c:pt>
                <c:pt idx="3014">
                  <c:v>41264</c:v>
                </c:pt>
                <c:pt idx="3015">
                  <c:v>41267</c:v>
                </c:pt>
                <c:pt idx="3016">
                  <c:v>41270</c:v>
                </c:pt>
                <c:pt idx="3017">
                  <c:v>41271</c:v>
                </c:pt>
                <c:pt idx="3018">
                  <c:v>41274</c:v>
                </c:pt>
              </c:numCache>
            </c:numRef>
          </c:cat>
          <c:val>
            <c:numRef>
              <c:f>Sheet1!$V$7:$V$3025</c:f>
              <c:numCache>
                <c:formatCode>General</c:formatCode>
                <c:ptCount val="3019"/>
                <c:pt idx="0">
                  <c:v>100</c:v>
                </c:pt>
                <c:pt idx="1">
                  <c:v>98.118506461090291</c:v>
                </c:pt>
                <c:pt idx="2">
                  <c:v>99.790709402467556</c:v>
                </c:pt>
                <c:pt idx="3">
                  <c:v>100.87151734142729</c:v>
                </c:pt>
                <c:pt idx="4">
                  <c:v>100.44570147624877</c:v>
                </c:pt>
                <c:pt idx="5">
                  <c:v>101.23440322542893</c:v>
                </c:pt>
                <c:pt idx="6">
                  <c:v>100.0103491906431</c:v>
                </c:pt>
                <c:pt idx="7">
                  <c:v>100.18307817387252</c:v>
                </c:pt>
                <c:pt idx="8">
                  <c:v>101.68488695612966</c:v>
                </c:pt>
                <c:pt idx="9">
                  <c:v>102.7034438661987</c:v>
                </c:pt>
                <c:pt idx="10">
                  <c:v>103.8733084333933</c:v>
                </c:pt>
                <c:pt idx="11">
                  <c:v>104.71940078507475</c:v>
                </c:pt>
                <c:pt idx="12">
                  <c:v>105.01309808634976</c:v>
                </c:pt>
                <c:pt idx="13">
                  <c:v>106.53235610310495</c:v>
                </c:pt>
                <c:pt idx="14">
                  <c:v>107.79372902975231</c:v>
                </c:pt>
                <c:pt idx="15">
                  <c:v>106.84885034880188</c:v>
                </c:pt>
                <c:pt idx="16">
                  <c:v>105.16985689497803</c:v>
                </c:pt>
                <c:pt idx="17">
                  <c:v>104.90244892260657</c:v>
                </c:pt>
                <c:pt idx="18">
                  <c:v>104.97914419980617</c:v>
                </c:pt>
                <c:pt idx="19">
                  <c:v>104.99783911589654</c:v>
                </c:pt>
                <c:pt idx="20">
                  <c:v>105.01653736121854</c:v>
                </c:pt>
                <c:pt idx="21">
                  <c:v>105.0351813930569</c:v>
                </c:pt>
                <c:pt idx="22">
                  <c:v>105.40399553390911</c:v>
                </c:pt>
                <c:pt idx="23">
                  <c:v>104.83277047853724</c:v>
                </c:pt>
                <c:pt idx="24">
                  <c:v>103.20294162118527</c:v>
                </c:pt>
                <c:pt idx="25">
                  <c:v>103.00657779085545</c:v>
                </c:pt>
                <c:pt idx="26">
                  <c:v>103.56605242327829</c:v>
                </c:pt>
                <c:pt idx="27">
                  <c:v>104.03934304726199</c:v>
                </c:pt>
                <c:pt idx="28">
                  <c:v>105.11273201644424</c:v>
                </c:pt>
                <c:pt idx="29">
                  <c:v>104.43719281723976</c:v>
                </c:pt>
                <c:pt idx="30">
                  <c:v>101.92073600449255</c:v>
                </c:pt>
                <c:pt idx="31">
                  <c:v>101.37455416984351</c:v>
                </c:pt>
                <c:pt idx="32">
                  <c:v>101.44963943021426</c:v>
                </c:pt>
                <c:pt idx="33">
                  <c:v>101.54420338807074</c:v>
                </c:pt>
                <c:pt idx="34">
                  <c:v>103.37559830652881</c:v>
                </c:pt>
                <c:pt idx="35">
                  <c:v>102.43862248730767</c:v>
                </c:pt>
                <c:pt idx="36">
                  <c:v>101.00696498450345</c:v>
                </c:pt>
                <c:pt idx="37">
                  <c:v>102.53273084273637</c:v>
                </c:pt>
                <c:pt idx="38">
                  <c:v>102.55087773153758</c:v>
                </c:pt>
                <c:pt idx="39">
                  <c:v>102.56894354369686</c:v>
                </c:pt>
                <c:pt idx="40">
                  <c:v>102.58704063948923</c:v>
                </c:pt>
                <c:pt idx="41">
                  <c:v>103.43181419584113</c:v>
                </c:pt>
                <c:pt idx="42">
                  <c:v>104.28059944191629</c:v>
                </c:pt>
                <c:pt idx="43">
                  <c:v>104.94582734357414</c:v>
                </c:pt>
                <c:pt idx="44">
                  <c:v>106.29548198947126</c:v>
                </c:pt>
                <c:pt idx="45">
                  <c:v>108.65458374041943</c:v>
                </c:pt>
                <c:pt idx="46">
                  <c:v>109.44761080048268</c:v>
                </c:pt>
                <c:pt idx="47">
                  <c:v>109.26089286467892</c:v>
                </c:pt>
                <c:pt idx="48">
                  <c:v>109.41442134697475</c:v>
                </c:pt>
                <c:pt idx="49">
                  <c:v>107.74525481539801</c:v>
                </c:pt>
                <c:pt idx="50">
                  <c:v>109.99073730933827</c:v>
                </c:pt>
                <c:pt idx="51">
                  <c:v>111.13892268356865</c:v>
                </c:pt>
                <c:pt idx="52">
                  <c:v>111.68893544586078</c:v>
                </c:pt>
                <c:pt idx="53">
                  <c:v>109.9010828230716</c:v>
                </c:pt>
                <c:pt idx="54">
                  <c:v>112.75020683128709</c:v>
                </c:pt>
                <c:pt idx="55">
                  <c:v>111.17126379008214</c:v>
                </c:pt>
                <c:pt idx="56">
                  <c:v>107.57957067809713</c:v>
                </c:pt>
                <c:pt idx="57">
                  <c:v>108.87227574950981</c:v>
                </c:pt>
                <c:pt idx="58">
                  <c:v>108.2534745965113</c:v>
                </c:pt>
                <c:pt idx="59">
                  <c:v>108.04914101585067</c:v>
                </c:pt>
                <c:pt idx="60">
                  <c:v>108.06767218359749</c:v>
                </c:pt>
                <c:pt idx="61">
                  <c:v>108.08617692198509</c:v>
                </c:pt>
                <c:pt idx="62">
                  <c:v>108.10450715308501</c:v>
                </c:pt>
                <c:pt idx="63">
                  <c:v>109.44278684928601</c:v>
                </c:pt>
                <c:pt idx="64">
                  <c:v>110.52333700818363</c:v>
                </c:pt>
                <c:pt idx="65">
                  <c:v>109.06224698224493</c:v>
                </c:pt>
                <c:pt idx="66">
                  <c:v>110.26093236687299</c:v>
                </c:pt>
                <c:pt idx="67">
                  <c:v>109.5477981692914</c:v>
                </c:pt>
                <c:pt idx="68">
                  <c:v>109.8589552768005</c:v>
                </c:pt>
                <c:pt idx="69">
                  <c:v>109.91290595678159</c:v>
                </c:pt>
                <c:pt idx="70">
                  <c:v>110.00164947859555</c:v>
                </c:pt>
                <c:pt idx="71">
                  <c:v>109.78093051170181</c:v>
                </c:pt>
                <c:pt idx="72">
                  <c:v>109.77222632848293</c:v>
                </c:pt>
                <c:pt idx="73">
                  <c:v>111.3695970749784</c:v>
                </c:pt>
                <c:pt idx="74">
                  <c:v>114.96050546284988</c:v>
                </c:pt>
                <c:pt idx="75">
                  <c:v>114.90888278769948</c:v>
                </c:pt>
                <c:pt idx="76">
                  <c:v>113.09285919747347</c:v>
                </c:pt>
                <c:pt idx="77">
                  <c:v>113.19949700063901</c:v>
                </c:pt>
                <c:pt idx="78">
                  <c:v>113.21754689303746</c:v>
                </c:pt>
                <c:pt idx="79">
                  <c:v>113.23556864502234</c:v>
                </c:pt>
                <c:pt idx="80">
                  <c:v>113.25368633600554</c:v>
                </c:pt>
                <c:pt idx="81">
                  <c:v>112.77898827764363</c:v>
                </c:pt>
                <c:pt idx="82">
                  <c:v>112.51354102665042</c:v>
                </c:pt>
                <c:pt idx="83">
                  <c:v>111.38565688311765</c:v>
                </c:pt>
                <c:pt idx="84">
                  <c:v>109.88138246885079</c:v>
                </c:pt>
                <c:pt idx="85">
                  <c:v>110.13647012175217</c:v>
                </c:pt>
                <c:pt idx="86">
                  <c:v>108.98091879812273</c:v>
                </c:pt>
                <c:pt idx="87">
                  <c:v>109.32714467131754</c:v>
                </c:pt>
                <c:pt idx="88">
                  <c:v>109.6898844008691</c:v>
                </c:pt>
                <c:pt idx="89">
                  <c:v>111.21936803549161</c:v>
                </c:pt>
                <c:pt idx="90">
                  <c:v>110.33041128304288</c:v>
                </c:pt>
                <c:pt idx="91">
                  <c:v>110.32469897305258</c:v>
                </c:pt>
                <c:pt idx="92">
                  <c:v>109.6652622306429</c:v>
                </c:pt>
                <c:pt idx="93">
                  <c:v>110.42745220523823</c:v>
                </c:pt>
                <c:pt idx="94">
                  <c:v>110.58669995746877</c:v>
                </c:pt>
                <c:pt idx="95">
                  <c:v>110.71799606208253</c:v>
                </c:pt>
                <c:pt idx="96">
                  <c:v>110.58997523936431</c:v>
                </c:pt>
                <c:pt idx="97">
                  <c:v>107.93019606680426</c:v>
                </c:pt>
                <c:pt idx="98">
                  <c:v>107.96901864655563</c:v>
                </c:pt>
                <c:pt idx="99">
                  <c:v>108.25927881356111</c:v>
                </c:pt>
                <c:pt idx="100">
                  <c:v>108.0266234971029</c:v>
                </c:pt>
                <c:pt idx="101">
                  <c:v>108.04378937152163</c:v>
                </c:pt>
                <c:pt idx="102">
                  <c:v>108.06095797366834</c:v>
                </c:pt>
                <c:pt idx="103">
                  <c:v>108.07812930397648</c:v>
                </c:pt>
                <c:pt idx="104">
                  <c:v>108.05375038568019</c:v>
                </c:pt>
                <c:pt idx="105">
                  <c:v>111.46762895232749</c:v>
                </c:pt>
                <c:pt idx="106">
                  <c:v>112.56498229581213</c:v>
                </c:pt>
                <c:pt idx="107">
                  <c:v>111.90641648300985</c:v>
                </c:pt>
                <c:pt idx="108">
                  <c:v>112.37066304954767</c:v>
                </c:pt>
                <c:pt idx="109">
                  <c:v>111.48842021852913</c:v>
                </c:pt>
                <c:pt idx="110">
                  <c:v>111.01468214592104</c:v>
                </c:pt>
                <c:pt idx="111">
                  <c:v>111.19145207895838</c:v>
                </c:pt>
                <c:pt idx="112">
                  <c:v>111.58113166174229</c:v>
                </c:pt>
                <c:pt idx="113">
                  <c:v>111.11147965130905</c:v>
                </c:pt>
                <c:pt idx="114">
                  <c:v>110.66628921676963</c:v>
                </c:pt>
                <c:pt idx="115">
                  <c:v>109.97448628895481</c:v>
                </c:pt>
                <c:pt idx="116">
                  <c:v>109.7463059059437</c:v>
                </c:pt>
                <c:pt idx="117">
                  <c:v>109.67610242959265</c:v>
                </c:pt>
                <c:pt idx="118">
                  <c:v>110.81280798800974</c:v>
                </c:pt>
                <c:pt idx="119">
                  <c:v>110.13915060370877</c:v>
                </c:pt>
                <c:pt idx="120">
                  <c:v>110.26609012523325</c:v>
                </c:pt>
                <c:pt idx="121">
                  <c:v>110.28361186010247</c:v>
                </c:pt>
                <c:pt idx="122">
                  <c:v>110.30125723800008</c:v>
                </c:pt>
                <c:pt idx="123">
                  <c:v>110.31881478059056</c:v>
                </c:pt>
                <c:pt idx="124">
                  <c:v>109.59627837926634</c:v>
                </c:pt>
                <c:pt idx="125">
                  <c:v>109.32973426679304</c:v>
                </c:pt>
                <c:pt idx="126">
                  <c:v>108.91654182809313</c:v>
                </c:pt>
                <c:pt idx="127">
                  <c:v>108.27470836262218</c:v>
                </c:pt>
                <c:pt idx="128">
                  <c:v>108.04465640918414</c:v>
                </c:pt>
                <c:pt idx="129">
                  <c:v>106.8612908531411</c:v>
                </c:pt>
                <c:pt idx="130">
                  <c:v>108.52899980312854</c:v>
                </c:pt>
                <c:pt idx="131">
                  <c:v>107.88328394715789</c:v>
                </c:pt>
                <c:pt idx="132">
                  <c:v>108.21603823563169</c:v>
                </c:pt>
                <c:pt idx="133">
                  <c:v>108.07889129103188</c:v>
                </c:pt>
                <c:pt idx="134">
                  <c:v>107.35305582509778</c:v>
                </c:pt>
                <c:pt idx="135">
                  <c:v>107.72037602490848</c:v>
                </c:pt>
                <c:pt idx="136">
                  <c:v>107.72435683275697</c:v>
                </c:pt>
                <c:pt idx="137">
                  <c:v>107.94478572381107</c:v>
                </c:pt>
                <c:pt idx="138">
                  <c:v>108.45200652923575</c:v>
                </c:pt>
                <c:pt idx="139">
                  <c:v>108.50999739153916</c:v>
                </c:pt>
                <c:pt idx="140">
                  <c:v>108.6100406660813</c:v>
                </c:pt>
                <c:pt idx="141">
                  <c:v>108.73110404767552</c:v>
                </c:pt>
                <c:pt idx="142">
                  <c:v>110.03521798663235</c:v>
                </c:pt>
                <c:pt idx="143">
                  <c:v>110.05270303496995</c:v>
                </c:pt>
                <c:pt idx="144">
                  <c:v>110.07013055890262</c:v>
                </c:pt>
                <c:pt idx="145">
                  <c:v>110.08759099879127</c:v>
                </c:pt>
                <c:pt idx="146">
                  <c:v>109.82334466136504</c:v>
                </c:pt>
                <c:pt idx="147">
                  <c:v>109.61325226936701</c:v>
                </c:pt>
                <c:pt idx="148">
                  <c:v>108.82833380629248</c:v>
                </c:pt>
                <c:pt idx="149">
                  <c:v>108.03081049458034</c:v>
                </c:pt>
                <c:pt idx="150">
                  <c:v>107.75802037297667</c:v>
                </c:pt>
                <c:pt idx="151">
                  <c:v>107.99153533104629</c:v>
                </c:pt>
                <c:pt idx="152">
                  <c:v>108.02622519479753</c:v>
                </c:pt>
                <c:pt idx="153">
                  <c:v>108.44290332232936</c:v>
                </c:pt>
                <c:pt idx="154">
                  <c:v>108.56739321167663</c:v>
                </c:pt>
                <c:pt idx="155">
                  <c:v>108.63164554578248</c:v>
                </c:pt>
                <c:pt idx="156">
                  <c:v>108.15739276268269</c:v>
                </c:pt>
                <c:pt idx="157">
                  <c:v>107.70313247022493</c:v>
                </c:pt>
                <c:pt idx="158">
                  <c:v>107.79125458952926</c:v>
                </c:pt>
                <c:pt idx="159">
                  <c:v>107.42663073465145</c:v>
                </c:pt>
                <c:pt idx="160">
                  <c:v>107.89483512125972</c:v>
                </c:pt>
                <c:pt idx="161">
                  <c:v>106.93277760749541</c:v>
                </c:pt>
                <c:pt idx="162">
                  <c:v>107.96120028880611</c:v>
                </c:pt>
                <c:pt idx="163">
                  <c:v>109.69371651360204</c:v>
                </c:pt>
                <c:pt idx="164">
                  <c:v>110.50668383297979</c:v>
                </c:pt>
                <c:pt idx="165">
                  <c:v>109.78560478234284</c:v>
                </c:pt>
                <c:pt idx="166">
                  <c:v>109.80314040086014</c:v>
                </c:pt>
                <c:pt idx="167">
                  <c:v>109.82070890332427</c:v>
                </c:pt>
                <c:pt idx="168">
                  <c:v>109.83822004101791</c:v>
                </c:pt>
                <c:pt idx="169">
                  <c:v>109.35357926870054</c:v>
                </c:pt>
                <c:pt idx="170">
                  <c:v>109.74866803073272</c:v>
                </c:pt>
                <c:pt idx="171">
                  <c:v>108.98539417236759</c:v>
                </c:pt>
                <c:pt idx="172">
                  <c:v>107.46044367524793</c:v>
                </c:pt>
                <c:pt idx="173">
                  <c:v>106.04364404513561</c:v>
                </c:pt>
                <c:pt idx="174">
                  <c:v>104.19995389632641</c:v>
                </c:pt>
                <c:pt idx="175">
                  <c:v>105.03436440750114</c:v>
                </c:pt>
                <c:pt idx="176">
                  <c:v>99.523573841998115</c:v>
                </c:pt>
                <c:pt idx="177">
                  <c:v>100.58121523242616</c:v>
                </c:pt>
                <c:pt idx="178">
                  <c:v>99.763161784882598</c:v>
                </c:pt>
                <c:pt idx="179">
                  <c:v>95.226759576584854</c:v>
                </c:pt>
                <c:pt idx="180">
                  <c:v>97.164025634610752</c:v>
                </c:pt>
                <c:pt idx="181">
                  <c:v>97.243473621855657</c:v>
                </c:pt>
                <c:pt idx="182">
                  <c:v>96.665382491895556</c:v>
                </c:pt>
                <c:pt idx="183">
                  <c:v>96.243625089949674</c:v>
                </c:pt>
                <c:pt idx="184">
                  <c:v>95.864930352673213</c:v>
                </c:pt>
                <c:pt idx="185">
                  <c:v>97.557245096117867</c:v>
                </c:pt>
                <c:pt idx="186">
                  <c:v>97.571464398690793</c:v>
                </c:pt>
                <c:pt idx="187">
                  <c:v>97.585552114235483</c:v>
                </c:pt>
                <c:pt idx="188">
                  <c:v>97.599641863814725</c:v>
                </c:pt>
                <c:pt idx="189">
                  <c:v>96.002606400746771</c:v>
                </c:pt>
                <c:pt idx="190">
                  <c:v>98.041852106783111</c:v>
                </c:pt>
                <c:pt idx="191">
                  <c:v>99.664770289850608</c:v>
                </c:pt>
                <c:pt idx="192">
                  <c:v>100.07677019203923</c:v>
                </c:pt>
                <c:pt idx="193">
                  <c:v>100.01310471750085</c:v>
                </c:pt>
                <c:pt idx="194">
                  <c:v>99.744081561914143</c:v>
                </c:pt>
                <c:pt idx="195">
                  <c:v>98.859845306857409</c:v>
                </c:pt>
                <c:pt idx="196">
                  <c:v>98.6134166654453</c:v>
                </c:pt>
                <c:pt idx="197">
                  <c:v>98.85810741847385</c:v>
                </c:pt>
                <c:pt idx="198">
                  <c:v>100.50132149501211</c:v>
                </c:pt>
                <c:pt idx="199">
                  <c:v>100.74598380458164</c:v>
                </c:pt>
                <c:pt idx="200">
                  <c:v>101.24592308300392</c:v>
                </c:pt>
                <c:pt idx="201">
                  <c:v>101.37985670244275</c:v>
                </c:pt>
                <c:pt idx="202">
                  <c:v>100.23023312025769</c:v>
                </c:pt>
                <c:pt idx="203">
                  <c:v>99.568686040230929</c:v>
                </c:pt>
                <c:pt idx="204">
                  <c:v>100.04446725743466</c:v>
                </c:pt>
                <c:pt idx="205">
                  <c:v>100.54266162274584</c:v>
                </c:pt>
                <c:pt idx="206">
                  <c:v>101.93554125338751</c:v>
                </c:pt>
                <c:pt idx="207">
                  <c:v>102.35523891659837</c:v>
                </c:pt>
                <c:pt idx="208">
                  <c:v>102.36940039485943</c:v>
                </c:pt>
                <c:pt idx="209">
                  <c:v>102.3833114147487</c:v>
                </c:pt>
                <c:pt idx="210">
                  <c:v>102.39714017434527</c:v>
                </c:pt>
                <c:pt idx="211">
                  <c:v>102.60521052644867</c:v>
                </c:pt>
                <c:pt idx="212">
                  <c:v>103.5645672468825</c:v>
                </c:pt>
                <c:pt idx="213">
                  <c:v>104.36739523125772</c:v>
                </c:pt>
                <c:pt idx="214">
                  <c:v>105.1515332409999</c:v>
                </c:pt>
                <c:pt idx="215">
                  <c:v>104.04628538663572</c:v>
                </c:pt>
                <c:pt idx="216">
                  <c:v>103.10380248380035</c:v>
                </c:pt>
                <c:pt idx="217">
                  <c:v>102.15796597068444</c:v>
                </c:pt>
                <c:pt idx="218">
                  <c:v>102.93201695707074</c:v>
                </c:pt>
                <c:pt idx="219">
                  <c:v>105.48950647477297</c:v>
                </c:pt>
                <c:pt idx="220">
                  <c:v>105.64440708059325</c:v>
                </c:pt>
                <c:pt idx="221">
                  <c:v>105.98654461869729</c:v>
                </c:pt>
                <c:pt idx="222">
                  <c:v>106.66861865384254</c:v>
                </c:pt>
                <c:pt idx="223">
                  <c:v>106.44860957958255</c:v>
                </c:pt>
                <c:pt idx="224">
                  <c:v>107.73185450220497</c:v>
                </c:pt>
                <c:pt idx="225">
                  <c:v>106.79614974045525</c:v>
                </c:pt>
                <c:pt idx="226">
                  <c:v>106.82271663539956</c:v>
                </c:pt>
                <c:pt idx="227">
                  <c:v>105.77247624400975</c:v>
                </c:pt>
                <c:pt idx="228">
                  <c:v>106.05329073873295</c:v>
                </c:pt>
                <c:pt idx="229">
                  <c:v>107.78813703077783</c:v>
                </c:pt>
                <c:pt idx="230">
                  <c:v>107.80243003305807</c:v>
                </c:pt>
                <c:pt idx="231">
                  <c:v>107.81675446554192</c:v>
                </c:pt>
                <c:pt idx="232">
                  <c:v>107.83102172373559</c:v>
                </c:pt>
                <c:pt idx="233">
                  <c:v>106.66180557613859</c:v>
                </c:pt>
                <c:pt idx="234">
                  <c:v>105.75626255237938</c:v>
                </c:pt>
                <c:pt idx="235">
                  <c:v>107.03613171921242</c:v>
                </c:pt>
                <c:pt idx="236">
                  <c:v>108.70522634784518</c:v>
                </c:pt>
                <c:pt idx="237">
                  <c:v>108.52597202886228</c:v>
                </c:pt>
                <c:pt idx="238">
                  <c:v>107.56596176664956</c:v>
                </c:pt>
                <c:pt idx="239">
                  <c:v>108.54437378187777</c:v>
                </c:pt>
                <c:pt idx="240">
                  <c:v>108.56662231940705</c:v>
                </c:pt>
                <c:pt idx="241">
                  <c:v>108.77698709123045</c:v>
                </c:pt>
                <c:pt idx="242">
                  <c:v>107.46444480547417</c:v>
                </c:pt>
                <c:pt idx="243">
                  <c:v>106.903498787486</c:v>
                </c:pt>
                <c:pt idx="244">
                  <c:v>105.37536643665645</c:v>
                </c:pt>
                <c:pt idx="245">
                  <c:v>106.21628559541269</c:v>
                </c:pt>
                <c:pt idx="246">
                  <c:v>105.56318408285345</c:v>
                </c:pt>
                <c:pt idx="247">
                  <c:v>105.94770840908454</c:v>
                </c:pt>
                <c:pt idx="248">
                  <c:v>106.38573881245173</c:v>
                </c:pt>
                <c:pt idx="249">
                  <c:v>106.39993329321931</c:v>
                </c:pt>
                <c:pt idx="250">
                  <c:v>106.41410051721397</c:v>
                </c:pt>
                <c:pt idx="251">
                  <c:v>106.42826962758421</c:v>
                </c:pt>
                <c:pt idx="252">
                  <c:v>107.01273308378836</c:v>
                </c:pt>
                <c:pt idx="253">
                  <c:v>107.20611520177171</c:v>
                </c:pt>
                <c:pt idx="254">
                  <c:v>108.70947211244088</c:v>
                </c:pt>
                <c:pt idx="255">
                  <c:v>108.28166227591966</c:v>
                </c:pt>
                <c:pt idx="256">
                  <c:v>108.50838512507653</c:v>
                </c:pt>
                <c:pt idx="257">
                  <c:v>109.90851274643602</c:v>
                </c:pt>
                <c:pt idx="258">
                  <c:v>110.25887695317091</c:v>
                </c:pt>
                <c:pt idx="259">
                  <c:v>109.01312931762698</c:v>
                </c:pt>
                <c:pt idx="260">
                  <c:v>109.25057623592163</c:v>
                </c:pt>
                <c:pt idx="261">
                  <c:v>109.19666154235624</c:v>
                </c:pt>
                <c:pt idx="262">
                  <c:v>108.94789300014628</c:v>
                </c:pt>
                <c:pt idx="263">
                  <c:v>109.79889544398095</c:v>
                </c:pt>
                <c:pt idx="264">
                  <c:v>110.22334192304413</c:v>
                </c:pt>
                <c:pt idx="265">
                  <c:v>110.42581686389079</c:v>
                </c:pt>
                <c:pt idx="266">
                  <c:v>109.57525538161687</c:v>
                </c:pt>
                <c:pt idx="267">
                  <c:v>110.60683342079487</c:v>
                </c:pt>
                <c:pt idx="268">
                  <c:v>110.73610617528125</c:v>
                </c:pt>
                <c:pt idx="269">
                  <c:v>110.53381489117722</c:v>
                </c:pt>
                <c:pt idx="270">
                  <c:v>110.54859311081198</c:v>
                </c:pt>
                <c:pt idx="271">
                  <c:v>110.56334301898868</c:v>
                </c:pt>
                <c:pt idx="272">
                  <c:v>110.57812518649368</c:v>
                </c:pt>
                <c:pt idx="273">
                  <c:v>111.1583296697215</c:v>
                </c:pt>
                <c:pt idx="274">
                  <c:v>111.73799831800225</c:v>
                </c:pt>
                <c:pt idx="275">
                  <c:v>110.62669611571967</c:v>
                </c:pt>
                <c:pt idx="276">
                  <c:v>109.20704095023365</c:v>
                </c:pt>
                <c:pt idx="277">
                  <c:v>108.67527462930516</c:v>
                </c:pt>
                <c:pt idx="278">
                  <c:v>108.80498668215417</c:v>
                </c:pt>
                <c:pt idx="279">
                  <c:v>108.78505868360706</c:v>
                </c:pt>
                <c:pt idx="280">
                  <c:v>108.88410590108718</c:v>
                </c:pt>
                <c:pt idx="281">
                  <c:v>108.10202930168261</c:v>
                </c:pt>
                <c:pt idx="282">
                  <c:v>107.25049789207543</c:v>
                </c:pt>
                <c:pt idx="283">
                  <c:v>107.54251322733019</c:v>
                </c:pt>
                <c:pt idx="284">
                  <c:v>107.77704864057459</c:v>
                </c:pt>
                <c:pt idx="285">
                  <c:v>107.79535645878933</c:v>
                </c:pt>
                <c:pt idx="286">
                  <c:v>107.21489713065748</c:v>
                </c:pt>
                <c:pt idx="287">
                  <c:v>107.66950561231727</c:v>
                </c:pt>
                <c:pt idx="288">
                  <c:v>108.24469816196817</c:v>
                </c:pt>
                <c:pt idx="289">
                  <c:v>108.2594372345672</c:v>
                </c:pt>
                <c:pt idx="290">
                  <c:v>108.27423763434257</c:v>
                </c:pt>
                <c:pt idx="291">
                  <c:v>108.28898072916564</c:v>
                </c:pt>
                <c:pt idx="292">
                  <c:v>108.21498498899007</c:v>
                </c:pt>
                <c:pt idx="293">
                  <c:v>107.58793250708689</c:v>
                </c:pt>
                <c:pt idx="294">
                  <c:v>108.06416724795056</c:v>
                </c:pt>
                <c:pt idx="295">
                  <c:v>106.51106002211816</c:v>
                </c:pt>
                <c:pt idx="296">
                  <c:v>107.91937956043164</c:v>
                </c:pt>
                <c:pt idx="297">
                  <c:v>108.08497498424171</c:v>
                </c:pt>
                <c:pt idx="298">
                  <c:v>108.65674054831345</c:v>
                </c:pt>
                <c:pt idx="299">
                  <c:v>109.57430196329827</c:v>
                </c:pt>
                <c:pt idx="300">
                  <c:v>108.10983711746742</c:v>
                </c:pt>
                <c:pt idx="301">
                  <c:v>108.03640797035774</c:v>
                </c:pt>
                <c:pt idx="302">
                  <c:v>108.00347901039724</c:v>
                </c:pt>
                <c:pt idx="303">
                  <c:v>108.30315649069324</c:v>
                </c:pt>
                <c:pt idx="304">
                  <c:v>107.923056808639</c:v>
                </c:pt>
                <c:pt idx="305">
                  <c:v>108.44210762860712</c:v>
                </c:pt>
                <c:pt idx="306">
                  <c:v>107.68765217866317</c:v>
                </c:pt>
                <c:pt idx="307">
                  <c:v>107.4147521309697</c:v>
                </c:pt>
                <c:pt idx="308">
                  <c:v>108.24913335189834</c:v>
                </c:pt>
                <c:pt idx="309">
                  <c:v>108.26565246622081</c:v>
                </c:pt>
                <c:pt idx="310">
                  <c:v>108.28223342505058</c:v>
                </c:pt>
                <c:pt idx="311">
                  <c:v>108.29875759053489</c:v>
                </c:pt>
                <c:pt idx="312">
                  <c:v>108.4151371981542</c:v>
                </c:pt>
                <c:pt idx="313">
                  <c:v>108.4027375623624</c:v>
                </c:pt>
                <c:pt idx="314">
                  <c:v>108.01876978954772</c:v>
                </c:pt>
                <c:pt idx="315">
                  <c:v>108.45132319163066</c:v>
                </c:pt>
                <c:pt idx="316">
                  <c:v>108.42382682683444</c:v>
                </c:pt>
                <c:pt idx="317">
                  <c:v>108.11179229606371</c:v>
                </c:pt>
                <c:pt idx="318">
                  <c:v>107.81813768840037</c:v>
                </c:pt>
                <c:pt idx="319">
                  <c:v>107.82891858580192</c:v>
                </c:pt>
                <c:pt idx="320">
                  <c:v>107.52337144167343</c:v>
                </c:pt>
                <c:pt idx="321">
                  <c:v>107.95967054075777</c:v>
                </c:pt>
                <c:pt idx="322">
                  <c:v>107.94673220012021</c:v>
                </c:pt>
                <c:pt idx="323">
                  <c:v>108.57024365018542</c:v>
                </c:pt>
                <c:pt idx="324">
                  <c:v>108.15383374349462</c:v>
                </c:pt>
                <c:pt idx="325">
                  <c:v>107.32809576857453</c:v>
                </c:pt>
                <c:pt idx="326">
                  <c:v>107.77134530176865</c:v>
                </c:pt>
                <c:pt idx="327">
                  <c:v>107.64513796467861</c:v>
                </c:pt>
                <c:pt idx="328">
                  <c:v>107.29095121816508</c:v>
                </c:pt>
                <c:pt idx="329">
                  <c:v>107.30761805908034</c:v>
                </c:pt>
                <c:pt idx="330">
                  <c:v>107.32428748906376</c:v>
                </c:pt>
                <c:pt idx="331">
                  <c:v>107.34098891243194</c:v>
                </c:pt>
                <c:pt idx="332">
                  <c:v>108.27411983622923</c:v>
                </c:pt>
                <c:pt idx="333">
                  <c:v>108.46171550390567</c:v>
                </c:pt>
                <c:pt idx="334">
                  <c:v>108.08500341601427</c:v>
                </c:pt>
                <c:pt idx="335">
                  <c:v>107.91012876237781</c:v>
                </c:pt>
                <c:pt idx="336">
                  <c:v>107.70372480486272</c:v>
                </c:pt>
                <c:pt idx="337">
                  <c:v>107.43477844453339</c:v>
                </c:pt>
                <c:pt idx="338">
                  <c:v>107.01830504703639</c:v>
                </c:pt>
                <c:pt idx="339">
                  <c:v>107.72412072010835</c:v>
                </c:pt>
                <c:pt idx="340">
                  <c:v>107.6883011430384</c:v>
                </c:pt>
                <c:pt idx="341">
                  <c:v>108.46902284899217</c:v>
                </c:pt>
                <c:pt idx="342">
                  <c:v>109.75282258028754</c:v>
                </c:pt>
                <c:pt idx="343">
                  <c:v>108.9249887114798</c:v>
                </c:pt>
                <c:pt idx="344">
                  <c:v>109.68840642781571</c:v>
                </c:pt>
                <c:pt idx="345">
                  <c:v>109.90142158221978</c:v>
                </c:pt>
                <c:pt idx="346">
                  <c:v>110.10198156875754</c:v>
                </c:pt>
                <c:pt idx="347">
                  <c:v>110.67558569935707</c:v>
                </c:pt>
                <c:pt idx="348">
                  <c:v>111.11255228022939</c:v>
                </c:pt>
                <c:pt idx="349">
                  <c:v>110.75716569927613</c:v>
                </c:pt>
                <c:pt idx="350">
                  <c:v>110.32664336976168</c:v>
                </c:pt>
                <c:pt idx="351">
                  <c:v>110.26694897048796</c:v>
                </c:pt>
                <c:pt idx="352">
                  <c:v>110.28468231269225</c:v>
                </c:pt>
                <c:pt idx="353">
                  <c:v>110.30238829182518</c:v>
                </c:pt>
                <c:pt idx="354">
                  <c:v>110.32003667395186</c:v>
                </c:pt>
                <c:pt idx="355">
                  <c:v>110.15743156009182</c:v>
                </c:pt>
                <c:pt idx="356">
                  <c:v>109.6920533770096</c:v>
                </c:pt>
                <c:pt idx="357">
                  <c:v>110.2968814245029</c:v>
                </c:pt>
                <c:pt idx="358">
                  <c:v>110.57377055984234</c:v>
                </c:pt>
                <c:pt idx="359">
                  <c:v>111.06654796858948</c:v>
                </c:pt>
                <c:pt idx="360">
                  <c:v>111.23372732351145</c:v>
                </c:pt>
                <c:pt idx="361">
                  <c:v>110.1208553238617</c:v>
                </c:pt>
                <c:pt idx="362">
                  <c:v>110.25161219934093</c:v>
                </c:pt>
                <c:pt idx="363">
                  <c:v>110.42895392437345</c:v>
                </c:pt>
                <c:pt idx="364">
                  <c:v>111.4048140099608</c:v>
                </c:pt>
                <c:pt idx="365">
                  <c:v>112.54638154184666</c:v>
                </c:pt>
                <c:pt idx="366">
                  <c:v>112.15430458756272</c:v>
                </c:pt>
                <c:pt idx="367">
                  <c:v>111.63841204051691</c:v>
                </c:pt>
                <c:pt idx="368">
                  <c:v>110.72375938217503</c:v>
                </c:pt>
                <c:pt idx="369">
                  <c:v>109.02574839910004</c:v>
                </c:pt>
                <c:pt idx="370">
                  <c:v>108.90989649614144</c:v>
                </c:pt>
                <c:pt idx="371">
                  <c:v>108.92770997784231</c:v>
                </c:pt>
                <c:pt idx="372">
                  <c:v>108.94555621635375</c:v>
                </c:pt>
                <c:pt idx="373">
                  <c:v>108.96346507490986</c:v>
                </c:pt>
                <c:pt idx="374">
                  <c:v>109.17829472163135</c:v>
                </c:pt>
                <c:pt idx="375">
                  <c:v>109.33714622809028</c:v>
                </c:pt>
                <c:pt idx="376">
                  <c:v>108.59039705865858</c:v>
                </c:pt>
                <c:pt idx="377">
                  <c:v>108.18242445980624</c:v>
                </c:pt>
                <c:pt idx="378">
                  <c:v>109.02241622604389</c:v>
                </c:pt>
                <c:pt idx="379">
                  <c:v>110.44963757478531</c:v>
                </c:pt>
                <c:pt idx="380">
                  <c:v>110.06194057003876</c:v>
                </c:pt>
                <c:pt idx="381">
                  <c:v>110.3560270634363</c:v>
                </c:pt>
                <c:pt idx="382">
                  <c:v>109.08206245512588</c:v>
                </c:pt>
                <c:pt idx="383">
                  <c:v>109.5740746231116</c:v>
                </c:pt>
                <c:pt idx="384">
                  <c:v>108.65804158939669</c:v>
                </c:pt>
                <c:pt idx="385">
                  <c:v>108.15178919832707</c:v>
                </c:pt>
                <c:pt idx="386">
                  <c:v>106.911970463302</c:v>
                </c:pt>
                <c:pt idx="387">
                  <c:v>107.86984709989102</c:v>
                </c:pt>
                <c:pt idx="388">
                  <c:v>107.49260317314595</c:v>
                </c:pt>
                <c:pt idx="389">
                  <c:v>105.44722940170232</c:v>
                </c:pt>
                <c:pt idx="390">
                  <c:v>105.49183574979604</c:v>
                </c:pt>
                <c:pt idx="391">
                  <c:v>103.53075727666113</c:v>
                </c:pt>
                <c:pt idx="392">
                  <c:v>104.56407879236973</c:v>
                </c:pt>
                <c:pt idx="393">
                  <c:v>102.50346568835258</c:v>
                </c:pt>
                <c:pt idx="394">
                  <c:v>102.52014707427556</c:v>
                </c:pt>
                <c:pt idx="395">
                  <c:v>102.53683117492271</c:v>
                </c:pt>
                <c:pt idx="396">
                  <c:v>102.55348989845332</c:v>
                </c:pt>
                <c:pt idx="397">
                  <c:v>102.95827512840685</c:v>
                </c:pt>
                <c:pt idx="398">
                  <c:v>102.32974710173806</c:v>
                </c:pt>
                <c:pt idx="399">
                  <c:v>103.21325018729465</c:v>
                </c:pt>
                <c:pt idx="400">
                  <c:v>102.50809183201416</c:v>
                </c:pt>
                <c:pt idx="401">
                  <c:v>103.75150189239827</c:v>
                </c:pt>
                <c:pt idx="402">
                  <c:v>104.3772022579803</c:v>
                </c:pt>
                <c:pt idx="403">
                  <c:v>105.4609699361804</c:v>
                </c:pt>
                <c:pt idx="404">
                  <c:v>105.31444080591763</c:v>
                </c:pt>
                <c:pt idx="405">
                  <c:v>105.44630364552268</c:v>
                </c:pt>
                <c:pt idx="406">
                  <c:v>105.13260142626085</c:v>
                </c:pt>
                <c:pt idx="407">
                  <c:v>105.24356951131161</c:v>
                </c:pt>
                <c:pt idx="408">
                  <c:v>105.18616329246508</c:v>
                </c:pt>
                <c:pt idx="409">
                  <c:v>105.89604897431637</c:v>
                </c:pt>
                <c:pt idx="410">
                  <c:v>106.02469436571576</c:v>
                </c:pt>
                <c:pt idx="411">
                  <c:v>105.5430343349275</c:v>
                </c:pt>
                <c:pt idx="412">
                  <c:v>106.46100298915441</c:v>
                </c:pt>
                <c:pt idx="413">
                  <c:v>106.29729896010605</c:v>
                </c:pt>
                <c:pt idx="414">
                  <c:v>106.10727141817402</c:v>
                </c:pt>
                <c:pt idx="415">
                  <c:v>106.57765304196926</c:v>
                </c:pt>
                <c:pt idx="416">
                  <c:v>106.59482226388397</c:v>
                </c:pt>
                <c:pt idx="417">
                  <c:v>106.61199425168978</c:v>
                </c:pt>
                <c:pt idx="418">
                  <c:v>106.6291397970667</c:v>
                </c:pt>
                <c:pt idx="419">
                  <c:v>107.16263070984938</c:v>
                </c:pt>
                <c:pt idx="420">
                  <c:v>107.80303346598761</c:v>
                </c:pt>
                <c:pt idx="421">
                  <c:v>106.9255901686539</c:v>
                </c:pt>
                <c:pt idx="422">
                  <c:v>106.50334006566895</c:v>
                </c:pt>
                <c:pt idx="423">
                  <c:v>105.50827579179693</c:v>
                </c:pt>
                <c:pt idx="424">
                  <c:v>105.19711833502875</c:v>
                </c:pt>
                <c:pt idx="425">
                  <c:v>105.09653468126652</c:v>
                </c:pt>
                <c:pt idx="426">
                  <c:v>106.07221319333811</c:v>
                </c:pt>
                <c:pt idx="427">
                  <c:v>106.63008226716863</c:v>
                </c:pt>
                <c:pt idx="428">
                  <c:v>106.33503644182498</c:v>
                </c:pt>
                <c:pt idx="429">
                  <c:v>106.12842962338128</c:v>
                </c:pt>
                <c:pt idx="430">
                  <c:v>106.57559014223429</c:v>
                </c:pt>
                <c:pt idx="431">
                  <c:v>106.11150897155599</c:v>
                </c:pt>
                <c:pt idx="432">
                  <c:v>105.09820351970193</c:v>
                </c:pt>
                <c:pt idx="433">
                  <c:v>105.02064401652498</c:v>
                </c:pt>
                <c:pt idx="434">
                  <c:v>104.66715062859546</c:v>
                </c:pt>
                <c:pt idx="435">
                  <c:v>103.50903919881851</c:v>
                </c:pt>
                <c:pt idx="436">
                  <c:v>103.33405767339926</c:v>
                </c:pt>
                <c:pt idx="437">
                  <c:v>103.35064774402845</c:v>
                </c:pt>
                <c:pt idx="438">
                  <c:v>103.36726879340536</c:v>
                </c:pt>
                <c:pt idx="439">
                  <c:v>103.38389251581131</c:v>
                </c:pt>
                <c:pt idx="440">
                  <c:v>103.17662584326614</c:v>
                </c:pt>
                <c:pt idx="441">
                  <c:v>103.6705817494982</c:v>
                </c:pt>
                <c:pt idx="442">
                  <c:v>103.24553752638198</c:v>
                </c:pt>
                <c:pt idx="443">
                  <c:v>102.77103002838555</c:v>
                </c:pt>
                <c:pt idx="444">
                  <c:v>102.61681661803152</c:v>
                </c:pt>
                <c:pt idx="445">
                  <c:v>102.84109841687321</c:v>
                </c:pt>
                <c:pt idx="446">
                  <c:v>103.30498998161889</c:v>
                </c:pt>
                <c:pt idx="447">
                  <c:v>102.55562958149963</c:v>
                </c:pt>
                <c:pt idx="448">
                  <c:v>103.44034437666011</c:v>
                </c:pt>
                <c:pt idx="449">
                  <c:v>104.29723063262065</c:v>
                </c:pt>
                <c:pt idx="450">
                  <c:v>104.11811040631751</c:v>
                </c:pt>
                <c:pt idx="451">
                  <c:v>103.71492145904269</c:v>
                </c:pt>
                <c:pt idx="452">
                  <c:v>103.72868707579211</c:v>
                </c:pt>
                <c:pt idx="453">
                  <c:v>104.44576868730896</c:v>
                </c:pt>
                <c:pt idx="454">
                  <c:v>104.82365483930866</c:v>
                </c:pt>
                <c:pt idx="455">
                  <c:v>105.83900222283276</c:v>
                </c:pt>
                <c:pt idx="456">
                  <c:v>106.03524286690465</c:v>
                </c:pt>
                <c:pt idx="457">
                  <c:v>105.50394429637211</c:v>
                </c:pt>
                <c:pt idx="458">
                  <c:v>105.1927081375219</c:v>
                </c:pt>
                <c:pt idx="459">
                  <c:v>105.20968307042409</c:v>
                </c:pt>
                <c:pt idx="460">
                  <c:v>105.22666074256887</c:v>
                </c:pt>
                <c:pt idx="461">
                  <c:v>105.24369881284254</c:v>
                </c:pt>
                <c:pt idx="462">
                  <c:v>106.2525073885632</c:v>
                </c:pt>
                <c:pt idx="463">
                  <c:v>106.19828685275675</c:v>
                </c:pt>
                <c:pt idx="464">
                  <c:v>102.44074423646005</c:v>
                </c:pt>
                <c:pt idx="465">
                  <c:v>103.12376368985679</c:v>
                </c:pt>
                <c:pt idx="466">
                  <c:v>101.56742298530264</c:v>
                </c:pt>
                <c:pt idx="467">
                  <c:v>101.81323206790896</c:v>
                </c:pt>
                <c:pt idx="468">
                  <c:v>101.66535592598223</c:v>
                </c:pt>
                <c:pt idx="469">
                  <c:v>101.50273300380834</c:v>
                </c:pt>
                <c:pt idx="470">
                  <c:v>102.26760883059303</c:v>
                </c:pt>
                <c:pt idx="471">
                  <c:v>101.9004319431437</c:v>
                </c:pt>
                <c:pt idx="472">
                  <c:v>101.93933727827626</c:v>
                </c:pt>
                <c:pt idx="473">
                  <c:v>102.69689180640746</c:v>
                </c:pt>
                <c:pt idx="474">
                  <c:v>102.3529471103396</c:v>
                </c:pt>
                <c:pt idx="475">
                  <c:v>102.14239841771243</c:v>
                </c:pt>
                <c:pt idx="476">
                  <c:v>101.57397540785816</c:v>
                </c:pt>
                <c:pt idx="477">
                  <c:v>101.51190952171349</c:v>
                </c:pt>
                <c:pt idx="478">
                  <c:v>102.04578925125921</c:v>
                </c:pt>
                <c:pt idx="479">
                  <c:v>101.61740449249169</c:v>
                </c:pt>
                <c:pt idx="480">
                  <c:v>101.63383031951925</c:v>
                </c:pt>
                <c:pt idx="481">
                  <c:v>101.65034233633556</c:v>
                </c:pt>
                <c:pt idx="482">
                  <c:v>101.66682918638024</c:v>
                </c:pt>
                <c:pt idx="483">
                  <c:v>102.19242914435472</c:v>
                </c:pt>
                <c:pt idx="484">
                  <c:v>101.34485581159275</c:v>
                </c:pt>
                <c:pt idx="485">
                  <c:v>100.63912565905811</c:v>
                </c:pt>
                <c:pt idx="486">
                  <c:v>101.25832653299922</c:v>
                </c:pt>
                <c:pt idx="487">
                  <c:v>101.31952830369465</c:v>
                </c:pt>
                <c:pt idx="488">
                  <c:v>100.70020423078064</c:v>
                </c:pt>
                <c:pt idx="489">
                  <c:v>100.41620792063799</c:v>
                </c:pt>
                <c:pt idx="490">
                  <c:v>100.5396162664364</c:v>
                </c:pt>
                <c:pt idx="491">
                  <c:v>99.736913078095299</c:v>
                </c:pt>
                <c:pt idx="492">
                  <c:v>100.20774534377348</c:v>
                </c:pt>
                <c:pt idx="493">
                  <c:v>99.937926583821849</c:v>
                </c:pt>
                <c:pt idx="494">
                  <c:v>100.03101518394692</c:v>
                </c:pt>
                <c:pt idx="495">
                  <c:v>100.65378893301559</c:v>
                </c:pt>
                <c:pt idx="496">
                  <c:v>101.15012918383731</c:v>
                </c:pt>
                <c:pt idx="497">
                  <c:v>101.22910103991558</c:v>
                </c:pt>
                <c:pt idx="498">
                  <c:v>101.67961561672243</c:v>
                </c:pt>
                <c:pt idx="499">
                  <c:v>102.11762834196401</c:v>
                </c:pt>
                <c:pt idx="500">
                  <c:v>102.13421895939052</c:v>
                </c:pt>
                <c:pt idx="501">
                  <c:v>102.1508122722242</c:v>
                </c:pt>
                <c:pt idx="502">
                  <c:v>102.16743626742685</c:v>
                </c:pt>
                <c:pt idx="503">
                  <c:v>102.40864226641827</c:v>
                </c:pt>
                <c:pt idx="504">
                  <c:v>103.76888640176176</c:v>
                </c:pt>
                <c:pt idx="505">
                  <c:v>104.3601339464781</c:v>
                </c:pt>
                <c:pt idx="506">
                  <c:v>104.12783848733355</c:v>
                </c:pt>
                <c:pt idx="507">
                  <c:v>103.94225348374852</c:v>
                </c:pt>
                <c:pt idx="508">
                  <c:v>104.69689860115902</c:v>
                </c:pt>
                <c:pt idx="509">
                  <c:v>105.07490107261506</c:v>
                </c:pt>
                <c:pt idx="510">
                  <c:v>104.93915789465008</c:v>
                </c:pt>
                <c:pt idx="511">
                  <c:v>105.52830914974089</c:v>
                </c:pt>
                <c:pt idx="512">
                  <c:v>105.21883866929754</c:v>
                </c:pt>
                <c:pt idx="513">
                  <c:v>104.98183440259274</c:v>
                </c:pt>
                <c:pt idx="514">
                  <c:v>104.01261872252088</c:v>
                </c:pt>
                <c:pt idx="515">
                  <c:v>103.68687169724832</c:v>
                </c:pt>
                <c:pt idx="516">
                  <c:v>103.36270079081278</c:v>
                </c:pt>
                <c:pt idx="517">
                  <c:v>103.7787487934944</c:v>
                </c:pt>
                <c:pt idx="518">
                  <c:v>104.18175529778352</c:v>
                </c:pt>
                <c:pt idx="519">
                  <c:v>103.94319043288004</c:v>
                </c:pt>
                <c:pt idx="520">
                  <c:v>103.35443925874731</c:v>
                </c:pt>
                <c:pt idx="521">
                  <c:v>103.37091933645925</c:v>
                </c:pt>
                <c:pt idx="522">
                  <c:v>103.38743036275328</c:v>
                </c:pt>
                <c:pt idx="523">
                  <c:v>103.40397235161132</c:v>
                </c:pt>
                <c:pt idx="524">
                  <c:v>103.68047987788628</c:v>
                </c:pt>
                <c:pt idx="525">
                  <c:v>104.58340021406971</c:v>
                </c:pt>
                <c:pt idx="526">
                  <c:v>103.19733646826553</c:v>
                </c:pt>
                <c:pt idx="527">
                  <c:v>102.04277686050079</c:v>
                </c:pt>
                <c:pt idx="528">
                  <c:v>103.02884758358339</c:v>
                </c:pt>
                <c:pt idx="529">
                  <c:v>103.66308107553837</c:v>
                </c:pt>
                <c:pt idx="530">
                  <c:v>102.54134117158496</c:v>
                </c:pt>
                <c:pt idx="531">
                  <c:v>101.77159819927003</c:v>
                </c:pt>
                <c:pt idx="532">
                  <c:v>101.65934173068405</c:v>
                </c:pt>
                <c:pt idx="533">
                  <c:v>103.02556123665401</c:v>
                </c:pt>
                <c:pt idx="534">
                  <c:v>103.03138196457247</c:v>
                </c:pt>
                <c:pt idx="535">
                  <c:v>103.30829564984104</c:v>
                </c:pt>
                <c:pt idx="536">
                  <c:v>102.44853067373079</c:v>
                </c:pt>
                <c:pt idx="537">
                  <c:v>101.39541609558289</c:v>
                </c:pt>
                <c:pt idx="538">
                  <c:v>100.68283422708697</c:v>
                </c:pt>
                <c:pt idx="539">
                  <c:v>98.913375122832775</c:v>
                </c:pt>
                <c:pt idx="540">
                  <c:v>98.929065765078278</c:v>
                </c:pt>
                <c:pt idx="541">
                  <c:v>98.944758896332516</c:v>
                </c:pt>
                <c:pt idx="542">
                  <c:v>98.960400300684071</c:v>
                </c:pt>
                <c:pt idx="543">
                  <c:v>99.237292152664224</c:v>
                </c:pt>
                <c:pt idx="544">
                  <c:v>100.03748101639259</c:v>
                </c:pt>
                <c:pt idx="545">
                  <c:v>100.50673726825366</c:v>
                </c:pt>
                <c:pt idx="546">
                  <c:v>100.48726885464866</c:v>
                </c:pt>
                <c:pt idx="547">
                  <c:v>100.09348487901724</c:v>
                </c:pt>
                <c:pt idx="548">
                  <c:v>100.35777317298434</c:v>
                </c:pt>
                <c:pt idx="549">
                  <c:v>100.0595485725748</c:v>
                </c:pt>
                <c:pt idx="550">
                  <c:v>99.622975012453438</c:v>
                </c:pt>
                <c:pt idx="551">
                  <c:v>98.53165619814493</c:v>
                </c:pt>
                <c:pt idx="552">
                  <c:v>99.864103312074647</c:v>
                </c:pt>
                <c:pt idx="553">
                  <c:v>99.354661433523745</c:v>
                </c:pt>
                <c:pt idx="554">
                  <c:v>100.56915914539366</c:v>
                </c:pt>
                <c:pt idx="555">
                  <c:v>99.715556947554447</c:v>
                </c:pt>
                <c:pt idx="556">
                  <c:v>100.0416472970328</c:v>
                </c:pt>
                <c:pt idx="557">
                  <c:v>100.35463052803195</c:v>
                </c:pt>
                <c:pt idx="558">
                  <c:v>100.79599040436989</c:v>
                </c:pt>
                <c:pt idx="559">
                  <c:v>100.21418690034736</c:v>
                </c:pt>
                <c:pt idx="560">
                  <c:v>100.35871764804287</c:v>
                </c:pt>
                <c:pt idx="561">
                  <c:v>100.37477504286655</c:v>
                </c:pt>
                <c:pt idx="562">
                  <c:v>100.3908350068734</c:v>
                </c:pt>
                <c:pt idx="563">
                  <c:v>100.40684253179778</c:v>
                </c:pt>
                <c:pt idx="564">
                  <c:v>100.05066211227746</c:v>
                </c:pt>
                <c:pt idx="565">
                  <c:v>100.50860102885169</c:v>
                </c:pt>
                <c:pt idx="566">
                  <c:v>100.40510748841285</c:v>
                </c:pt>
                <c:pt idx="567">
                  <c:v>101.1492955019927</c:v>
                </c:pt>
                <c:pt idx="568">
                  <c:v>102.67678962199599</c:v>
                </c:pt>
                <c:pt idx="569">
                  <c:v>102.49316181103489</c:v>
                </c:pt>
                <c:pt idx="570">
                  <c:v>102.62145390255034</c:v>
                </c:pt>
                <c:pt idx="571">
                  <c:v>101.19639106464888</c:v>
                </c:pt>
                <c:pt idx="572">
                  <c:v>101.84545834778663</c:v>
                </c:pt>
                <c:pt idx="573">
                  <c:v>102.97669859800921</c:v>
                </c:pt>
                <c:pt idx="574">
                  <c:v>104.23686089230985</c:v>
                </c:pt>
                <c:pt idx="575">
                  <c:v>102.94549659553984</c:v>
                </c:pt>
                <c:pt idx="576">
                  <c:v>102.36769255714535</c:v>
                </c:pt>
                <c:pt idx="577">
                  <c:v>102.06122170395149</c:v>
                </c:pt>
                <c:pt idx="578">
                  <c:v>102.80921451955798</c:v>
                </c:pt>
                <c:pt idx="579">
                  <c:v>103.60980173939875</c:v>
                </c:pt>
                <c:pt idx="580">
                  <c:v>103.62547094777139</c:v>
                </c:pt>
                <c:pt idx="581">
                  <c:v>103.64117091638347</c:v>
                </c:pt>
                <c:pt idx="582">
                  <c:v>103.65681647396563</c:v>
                </c:pt>
                <c:pt idx="583">
                  <c:v>102.94023768378669</c:v>
                </c:pt>
                <c:pt idx="584">
                  <c:v>100.65014728025446</c:v>
                </c:pt>
                <c:pt idx="585">
                  <c:v>100.90563660987111</c:v>
                </c:pt>
                <c:pt idx="586">
                  <c:v>101.79983936384059</c:v>
                </c:pt>
                <c:pt idx="587">
                  <c:v>101.80961808565519</c:v>
                </c:pt>
                <c:pt idx="588">
                  <c:v>101.79932367948192</c:v>
                </c:pt>
                <c:pt idx="589">
                  <c:v>101.88009862726805</c:v>
                </c:pt>
                <c:pt idx="590">
                  <c:v>102.95424445674331</c:v>
                </c:pt>
                <c:pt idx="591">
                  <c:v>103.43484805960377</c:v>
                </c:pt>
                <c:pt idx="592">
                  <c:v>103.82063746348275</c:v>
                </c:pt>
                <c:pt idx="593">
                  <c:v>103.90963489122475</c:v>
                </c:pt>
                <c:pt idx="594">
                  <c:v>103.96571729788408</c:v>
                </c:pt>
                <c:pt idx="595">
                  <c:v>103.42547092430387</c:v>
                </c:pt>
                <c:pt idx="596">
                  <c:v>103.42444162054568</c:v>
                </c:pt>
                <c:pt idx="597">
                  <c:v>103.61057707695082</c:v>
                </c:pt>
                <c:pt idx="598">
                  <c:v>104.62918939495323</c:v>
                </c:pt>
                <c:pt idx="599">
                  <c:v>105.22701492367005</c:v>
                </c:pt>
                <c:pt idx="600">
                  <c:v>105.3941321568452</c:v>
                </c:pt>
                <c:pt idx="601">
                  <c:v>105.94026483598094</c:v>
                </c:pt>
                <c:pt idx="602">
                  <c:v>105.95553184400936</c:v>
                </c:pt>
                <c:pt idx="603">
                  <c:v>105.97077202324718</c:v>
                </c:pt>
                <c:pt idx="604">
                  <c:v>105.98595632838914</c:v>
                </c:pt>
                <c:pt idx="605">
                  <c:v>105.98595632838914</c:v>
                </c:pt>
                <c:pt idx="606">
                  <c:v>105.79585970269397</c:v>
                </c:pt>
                <c:pt idx="607">
                  <c:v>106.72866939467083</c:v>
                </c:pt>
                <c:pt idx="608">
                  <c:v>107.09113289572396</c:v>
                </c:pt>
                <c:pt idx="609">
                  <c:v>107.11550456217498</c:v>
                </c:pt>
                <c:pt idx="610">
                  <c:v>107.25150880276962</c:v>
                </c:pt>
                <c:pt idx="611">
                  <c:v>106.93570024605492</c:v>
                </c:pt>
                <c:pt idx="612">
                  <c:v>107.31182426782328</c:v>
                </c:pt>
                <c:pt idx="613">
                  <c:v>107.72741046534925</c:v>
                </c:pt>
                <c:pt idx="614">
                  <c:v>108.68892569267342</c:v>
                </c:pt>
                <c:pt idx="615">
                  <c:v>110.03327965500311</c:v>
                </c:pt>
                <c:pt idx="616">
                  <c:v>110.16419676361542</c:v>
                </c:pt>
                <c:pt idx="617">
                  <c:v>110.70360888863969</c:v>
                </c:pt>
                <c:pt idx="618">
                  <c:v>111.10499948851896</c:v>
                </c:pt>
                <c:pt idx="619">
                  <c:v>110.9322394618234</c:v>
                </c:pt>
                <c:pt idx="620">
                  <c:v>110.0688063977986</c:v>
                </c:pt>
                <c:pt idx="621">
                  <c:v>110.16421391727117</c:v>
                </c:pt>
                <c:pt idx="622">
                  <c:v>110.180029272913</c:v>
                </c:pt>
                <c:pt idx="623">
                  <c:v>110.19590727165206</c:v>
                </c:pt>
                <c:pt idx="624">
                  <c:v>110.21175736790346</c:v>
                </c:pt>
                <c:pt idx="625">
                  <c:v>108.89383279899552</c:v>
                </c:pt>
                <c:pt idx="626">
                  <c:v>109.38235959983149</c:v>
                </c:pt>
                <c:pt idx="627">
                  <c:v>109.19741311567873</c:v>
                </c:pt>
                <c:pt idx="628">
                  <c:v>108.65765018754108</c:v>
                </c:pt>
                <c:pt idx="629">
                  <c:v>108.14441371765817</c:v>
                </c:pt>
                <c:pt idx="630">
                  <c:v>107.43432375596453</c:v>
                </c:pt>
                <c:pt idx="631">
                  <c:v>106.17030227868412</c:v>
                </c:pt>
                <c:pt idx="632">
                  <c:v>106.04073573349842</c:v>
                </c:pt>
                <c:pt idx="633">
                  <c:v>106.16318003556204</c:v>
                </c:pt>
                <c:pt idx="634">
                  <c:v>106.34331334073993</c:v>
                </c:pt>
                <c:pt idx="635">
                  <c:v>106.17135489983588</c:v>
                </c:pt>
                <c:pt idx="636">
                  <c:v>104.78984359864154</c:v>
                </c:pt>
                <c:pt idx="637">
                  <c:v>104.82519452156195</c:v>
                </c:pt>
                <c:pt idx="638">
                  <c:v>105.09276827694138</c:v>
                </c:pt>
                <c:pt idx="639">
                  <c:v>106.41354950453244</c:v>
                </c:pt>
                <c:pt idx="640">
                  <c:v>106.08140119378683</c:v>
                </c:pt>
                <c:pt idx="641">
                  <c:v>107.04944998561295</c:v>
                </c:pt>
                <c:pt idx="642">
                  <c:v>107.71063417304862</c:v>
                </c:pt>
                <c:pt idx="643">
                  <c:v>108.02038701403478</c:v>
                </c:pt>
                <c:pt idx="644">
                  <c:v>108.15175510730211</c:v>
                </c:pt>
                <c:pt idx="645">
                  <c:v>108.16674819992795</c:v>
                </c:pt>
                <c:pt idx="646">
                  <c:v>108.18174337104827</c:v>
                </c:pt>
                <c:pt idx="647">
                  <c:v>108.19671098211741</c:v>
                </c:pt>
                <c:pt idx="648">
                  <c:v>108.77437282429533</c:v>
                </c:pt>
                <c:pt idx="649">
                  <c:v>108.85348604352622</c:v>
                </c:pt>
                <c:pt idx="650">
                  <c:v>109.73058637124582</c:v>
                </c:pt>
                <c:pt idx="651">
                  <c:v>109.91743817920164</c:v>
                </c:pt>
                <c:pt idx="652">
                  <c:v>109.81203660988429</c:v>
                </c:pt>
                <c:pt idx="653">
                  <c:v>111.0027283507048</c:v>
                </c:pt>
                <c:pt idx="654">
                  <c:v>111.24339950307964</c:v>
                </c:pt>
                <c:pt idx="655">
                  <c:v>111.06028192434985</c:v>
                </c:pt>
                <c:pt idx="656">
                  <c:v>111.76971639189304</c:v>
                </c:pt>
                <c:pt idx="657">
                  <c:v>111.12319543148305</c:v>
                </c:pt>
                <c:pt idx="658">
                  <c:v>110.39248675966033</c:v>
                </c:pt>
                <c:pt idx="659">
                  <c:v>111.32848763810964</c:v>
                </c:pt>
                <c:pt idx="660">
                  <c:v>111.76208398397563</c:v>
                </c:pt>
                <c:pt idx="661">
                  <c:v>110.7037517788074</c:v>
                </c:pt>
                <c:pt idx="662">
                  <c:v>109.76441643064047</c:v>
                </c:pt>
                <c:pt idx="663">
                  <c:v>109.58940702008822</c:v>
                </c:pt>
                <c:pt idx="664">
                  <c:v>109.45577952608237</c:v>
                </c:pt>
                <c:pt idx="665">
                  <c:v>110.06937573739526</c:v>
                </c:pt>
                <c:pt idx="666">
                  <c:v>110.08484576198521</c:v>
                </c:pt>
                <c:pt idx="667">
                  <c:v>110.10031796085532</c:v>
                </c:pt>
                <c:pt idx="668">
                  <c:v>110.11576216984051</c:v>
                </c:pt>
                <c:pt idx="669">
                  <c:v>109.79213513435603</c:v>
                </c:pt>
                <c:pt idx="670">
                  <c:v>109.70659121372709</c:v>
                </c:pt>
                <c:pt idx="671">
                  <c:v>110.20658187875354</c:v>
                </c:pt>
                <c:pt idx="672">
                  <c:v>110.31143050536012</c:v>
                </c:pt>
                <c:pt idx="673">
                  <c:v>110.53442493009398</c:v>
                </c:pt>
                <c:pt idx="674">
                  <c:v>110.19983549009041</c:v>
                </c:pt>
                <c:pt idx="675">
                  <c:v>110.27935013278086</c:v>
                </c:pt>
                <c:pt idx="676">
                  <c:v>110.05490917475831</c:v>
                </c:pt>
                <c:pt idx="677">
                  <c:v>110.03750773486772</c:v>
                </c:pt>
                <c:pt idx="678">
                  <c:v>109.88079561927449</c:v>
                </c:pt>
                <c:pt idx="679">
                  <c:v>110.94449043764124</c:v>
                </c:pt>
                <c:pt idx="680">
                  <c:v>110.43226938868227</c:v>
                </c:pt>
                <c:pt idx="681">
                  <c:v>111.35108320992755</c:v>
                </c:pt>
                <c:pt idx="682">
                  <c:v>111.34909479772732</c:v>
                </c:pt>
                <c:pt idx="683">
                  <c:v>112.38272146532681</c:v>
                </c:pt>
                <c:pt idx="684">
                  <c:v>112.71675758449716</c:v>
                </c:pt>
                <c:pt idx="685">
                  <c:v>112.90995414783822</c:v>
                </c:pt>
                <c:pt idx="686">
                  <c:v>113.11208240070864</c:v>
                </c:pt>
                <c:pt idx="687">
                  <c:v>112.97430913920222</c:v>
                </c:pt>
                <c:pt idx="688">
                  <c:v>112.99031125367482</c:v>
                </c:pt>
                <c:pt idx="689">
                  <c:v>113.00628467849863</c:v>
                </c:pt>
                <c:pt idx="690">
                  <c:v>113.02229132210927</c:v>
                </c:pt>
                <c:pt idx="691">
                  <c:v>112.60975273682698</c:v>
                </c:pt>
                <c:pt idx="692">
                  <c:v>112.90667779478349</c:v>
                </c:pt>
                <c:pt idx="693">
                  <c:v>113.63030012769313</c:v>
                </c:pt>
                <c:pt idx="694">
                  <c:v>114.07736619762282</c:v>
                </c:pt>
                <c:pt idx="695">
                  <c:v>113.90727869969542</c:v>
                </c:pt>
                <c:pt idx="696">
                  <c:v>113.84829751903276</c:v>
                </c:pt>
                <c:pt idx="697">
                  <c:v>114.01417307672504</c:v>
                </c:pt>
                <c:pt idx="698">
                  <c:v>113.63795549577206</c:v>
                </c:pt>
                <c:pt idx="699">
                  <c:v>113.95315691381853</c:v>
                </c:pt>
                <c:pt idx="700">
                  <c:v>113.04874623933871</c:v>
                </c:pt>
                <c:pt idx="701">
                  <c:v>113.41531012108942</c:v>
                </c:pt>
                <c:pt idx="702">
                  <c:v>113.70529527717572</c:v>
                </c:pt>
                <c:pt idx="703">
                  <c:v>114.47908416576041</c:v>
                </c:pt>
                <c:pt idx="704">
                  <c:v>114.50236913898024</c:v>
                </c:pt>
                <c:pt idx="705">
                  <c:v>114.59647077512047</c:v>
                </c:pt>
                <c:pt idx="706">
                  <c:v>114.40505758647527</c:v>
                </c:pt>
                <c:pt idx="707">
                  <c:v>113.63198871458722</c:v>
                </c:pt>
                <c:pt idx="708">
                  <c:v>113.54029104911797</c:v>
                </c:pt>
                <c:pt idx="709">
                  <c:v>113.86089796500923</c:v>
                </c:pt>
                <c:pt idx="710">
                  <c:v>113.87718163315657</c:v>
                </c:pt>
                <c:pt idx="711">
                  <c:v>113.89346763009151</c:v>
                </c:pt>
                <c:pt idx="712">
                  <c:v>113.90981836352663</c:v>
                </c:pt>
                <c:pt idx="713">
                  <c:v>114.31694763433465</c:v>
                </c:pt>
                <c:pt idx="714">
                  <c:v>114.8411167590378</c:v>
                </c:pt>
                <c:pt idx="715">
                  <c:v>114.63255818420757</c:v>
                </c:pt>
                <c:pt idx="716">
                  <c:v>114.04743678212701</c:v>
                </c:pt>
                <c:pt idx="717">
                  <c:v>114.44963399744698</c:v>
                </c:pt>
                <c:pt idx="718">
                  <c:v>114.15893671463884</c:v>
                </c:pt>
                <c:pt idx="719">
                  <c:v>115.21755965220868</c:v>
                </c:pt>
                <c:pt idx="720">
                  <c:v>114.63645401811446</c:v>
                </c:pt>
                <c:pt idx="721">
                  <c:v>114.76820334002613</c:v>
                </c:pt>
                <c:pt idx="722">
                  <c:v>114.52156900632173</c:v>
                </c:pt>
                <c:pt idx="723">
                  <c:v>114.7321959190036</c:v>
                </c:pt>
                <c:pt idx="724">
                  <c:v>115.21601184942742</c:v>
                </c:pt>
                <c:pt idx="725">
                  <c:v>115.5236820499923</c:v>
                </c:pt>
                <c:pt idx="726">
                  <c:v>115.62830295821452</c:v>
                </c:pt>
                <c:pt idx="727">
                  <c:v>114.91416054273185</c:v>
                </c:pt>
                <c:pt idx="728">
                  <c:v>114.97092302415422</c:v>
                </c:pt>
                <c:pt idx="729">
                  <c:v>115.18794986828456</c:v>
                </c:pt>
                <c:pt idx="730">
                  <c:v>115.20495981485415</c:v>
                </c:pt>
                <c:pt idx="731">
                  <c:v>115.22200383630623</c:v>
                </c:pt>
                <c:pt idx="732">
                  <c:v>115.23898724399497</c:v>
                </c:pt>
                <c:pt idx="733">
                  <c:v>116.37843512313026</c:v>
                </c:pt>
                <c:pt idx="734">
                  <c:v>116.39366208417566</c:v>
                </c:pt>
                <c:pt idx="735">
                  <c:v>116.02663058072653</c:v>
                </c:pt>
                <c:pt idx="736">
                  <c:v>116.25041185851904</c:v>
                </c:pt>
                <c:pt idx="737">
                  <c:v>116.00601827551883</c:v>
                </c:pt>
                <c:pt idx="738">
                  <c:v>116.23323046734566</c:v>
                </c:pt>
                <c:pt idx="739">
                  <c:v>116.93648920221096</c:v>
                </c:pt>
                <c:pt idx="740">
                  <c:v>116.71080613561473</c:v>
                </c:pt>
                <c:pt idx="741">
                  <c:v>116.62874536304366</c:v>
                </c:pt>
                <c:pt idx="742">
                  <c:v>117.12821633873877</c:v>
                </c:pt>
                <c:pt idx="743">
                  <c:v>118.22483848175546</c:v>
                </c:pt>
                <c:pt idx="744">
                  <c:v>117.54653715466553</c:v>
                </c:pt>
                <c:pt idx="745">
                  <c:v>117.25441649946907</c:v>
                </c:pt>
                <c:pt idx="746">
                  <c:v>117.71472373524529</c:v>
                </c:pt>
                <c:pt idx="747">
                  <c:v>117.60858323227106</c:v>
                </c:pt>
                <c:pt idx="748">
                  <c:v>118.21361865260607</c:v>
                </c:pt>
                <c:pt idx="749">
                  <c:v>118.73115232955033</c:v>
                </c:pt>
                <c:pt idx="750">
                  <c:v>119.55198104263455</c:v>
                </c:pt>
                <c:pt idx="751">
                  <c:v>119.56947166123093</c:v>
                </c:pt>
                <c:pt idx="752">
                  <c:v>119.58696483872878</c:v>
                </c:pt>
                <c:pt idx="753">
                  <c:v>119.60449333905444</c:v>
                </c:pt>
                <c:pt idx="754">
                  <c:v>119.7352363699831</c:v>
                </c:pt>
                <c:pt idx="755">
                  <c:v>120.70072680987214</c:v>
                </c:pt>
                <c:pt idx="756">
                  <c:v>120.81391241185068</c:v>
                </c:pt>
                <c:pt idx="757">
                  <c:v>119.92180106108978</c:v>
                </c:pt>
                <c:pt idx="758">
                  <c:v>120.29995754532507</c:v>
                </c:pt>
                <c:pt idx="759">
                  <c:v>120.88763448814946</c:v>
                </c:pt>
                <c:pt idx="760">
                  <c:v>120.19797191171459</c:v>
                </c:pt>
                <c:pt idx="761">
                  <c:v>119.10314502787341</c:v>
                </c:pt>
                <c:pt idx="762">
                  <c:v>120.48457426381687</c:v>
                </c:pt>
                <c:pt idx="763">
                  <c:v>121.01533988156358</c:v>
                </c:pt>
                <c:pt idx="764">
                  <c:v>121.8193442168625</c:v>
                </c:pt>
                <c:pt idx="765">
                  <c:v>122.44627175089161</c:v>
                </c:pt>
                <c:pt idx="766">
                  <c:v>122.07826041531098</c:v>
                </c:pt>
                <c:pt idx="767">
                  <c:v>121.67696097104167</c:v>
                </c:pt>
                <c:pt idx="768">
                  <c:v>122.15473826792829</c:v>
                </c:pt>
                <c:pt idx="769">
                  <c:v>122.14937031968151</c:v>
                </c:pt>
                <c:pt idx="770">
                  <c:v>123.17470234042186</c:v>
                </c:pt>
                <c:pt idx="771">
                  <c:v>123.19272296810674</c:v>
                </c:pt>
                <c:pt idx="772">
                  <c:v>123.21148876371502</c:v>
                </c:pt>
                <c:pt idx="773">
                  <c:v>123.23022366132157</c:v>
                </c:pt>
                <c:pt idx="774">
                  <c:v>122.46047458980435</c:v>
                </c:pt>
                <c:pt idx="775">
                  <c:v>122.09245897390993</c:v>
                </c:pt>
                <c:pt idx="776">
                  <c:v>121.28255992667793</c:v>
                </c:pt>
                <c:pt idx="777">
                  <c:v>121.22371322070659</c:v>
                </c:pt>
                <c:pt idx="778">
                  <c:v>122.32850236532073</c:v>
                </c:pt>
                <c:pt idx="779">
                  <c:v>122.53224335422239</c:v>
                </c:pt>
                <c:pt idx="780">
                  <c:v>121.59737864357241</c:v>
                </c:pt>
                <c:pt idx="781">
                  <c:v>121.09881100803443</c:v>
                </c:pt>
                <c:pt idx="782">
                  <c:v>121.73576246323995</c:v>
                </c:pt>
                <c:pt idx="783">
                  <c:v>121.19465045129066</c:v>
                </c:pt>
                <c:pt idx="784">
                  <c:v>120.57038395109905</c:v>
                </c:pt>
                <c:pt idx="785">
                  <c:v>121.37678143984861</c:v>
                </c:pt>
                <c:pt idx="786">
                  <c:v>121.34985889978066</c:v>
                </c:pt>
                <c:pt idx="787">
                  <c:v>120.97939939187771</c:v>
                </c:pt>
                <c:pt idx="788">
                  <c:v>120.74637190787045</c:v>
                </c:pt>
                <c:pt idx="789">
                  <c:v>120.68503997282905</c:v>
                </c:pt>
                <c:pt idx="790">
                  <c:v>120.70358909815089</c:v>
                </c:pt>
                <c:pt idx="791">
                  <c:v>120.72210800497143</c:v>
                </c:pt>
                <c:pt idx="792">
                  <c:v>120.74059667849876</c:v>
                </c:pt>
                <c:pt idx="793">
                  <c:v>120.80341246605501</c:v>
                </c:pt>
                <c:pt idx="794">
                  <c:v>121.24342448265647</c:v>
                </c:pt>
                <c:pt idx="795">
                  <c:v>121.85929048901333</c:v>
                </c:pt>
                <c:pt idx="796">
                  <c:v>122.35499132023143</c:v>
                </c:pt>
                <c:pt idx="797">
                  <c:v>122.35598077103241</c:v>
                </c:pt>
                <c:pt idx="798">
                  <c:v>122.59963861025716</c:v>
                </c:pt>
                <c:pt idx="799">
                  <c:v>123.41077435387578</c:v>
                </c:pt>
                <c:pt idx="800">
                  <c:v>123.15176646781551</c:v>
                </c:pt>
                <c:pt idx="801">
                  <c:v>124.27311083114819</c:v>
                </c:pt>
                <c:pt idx="802">
                  <c:v>124.39474604990028</c:v>
                </c:pt>
                <c:pt idx="803">
                  <c:v>123.88068774010239</c:v>
                </c:pt>
                <c:pt idx="804">
                  <c:v>123.78666102373812</c:v>
                </c:pt>
                <c:pt idx="805">
                  <c:v>124.18128827749848</c:v>
                </c:pt>
                <c:pt idx="806">
                  <c:v>124.09221267038775</c:v>
                </c:pt>
                <c:pt idx="807">
                  <c:v>124.0427341160359</c:v>
                </c:pt>
                <c:pt idx="808">
                  <c:v>124.53545174443518</c:v>
                </c:pt>
                <c:pt idx="809">
                  <c:v>124.98233707879308</c:v>
                </c:pt>
                <c:pt idx="810">
                  <c:v>125.3044528626413</c:v>
                </c:pt>
                <c:pt idx="811">
                  <c:v>126.03001971192538</c:v>
                </c:pt>
                <c:pt idx="812">
                  <c:v>127.4006894488186</c:v>
                </c:pt>
                <c:pt idx="813">
                  <c:v>127.41992171728059</c:v>
                </c:pt>
                <c:pt idx="814">
                  <c:v>127.43919179859236</c:v>
                </c:pt>
                <c:pt idx="815">
                  <c:v>127.45842987932689</c:v>
                </c:pt>
                <c:pt idx="816">
                  <c:v>127.36205113105164</c:v>
                </c:pt>
                <c:pt idx="817">
                  <c:v>127.31190394517988</c:v>
                </c:pt>
                <c:pt idx="818">
                  <c:v>127.47842781844147</c:v>
                </c:pt>
                <c:pt idx="819">
                  <c:v>128.87605631924984</c:v>
                </c:pt>
                <c:pt idx="820">
                  <c:v>128.51478022549105</c:v>
                </c:pt>
                <c:pt idx="821">
                  <c:v>128.33968323080828</c:v>
                </c:pt>
                <c:pt idx="822">
                  <c:v>128.02867229319784</c:v>
                </c:pt>
                <c:pt idx="823">
                  <c:v>127.9106558332591</c:v>
                </c:pt>
                <c:pt idx="824">
                  <c:v>128.30815939981389</c:v>
                </c:pt>
                <c:pt idx="825">
                  <c:v>128.24867337420963</c:v>
                </c:pt>
                <c:pt idx="826">
                  <c:v>128.9706259158925</c:v>
                </c:pt>
                <c:pt idx="827">
                  <c:v>129.57669154176145</c:v>
                </c:pt>
                <c:pt idx="828">
                  <c:v>130.18373555754798</c:v>
                </c:pt>
                <c:pt idx="829">
                  <c:v>130.15670093795686</c:v>
                </c:pt>
                <c:pt idx="830">
                  <c:v>130.48165966283838</c:v>
                </c:pt>
                <c:pt idx="831">
                  <c:v>130.01193758851821</c:v>
                </c:pt>
                <c:pt idx="832">
                  <c:v>130.16224439829901</c:v>
                </c:pt>
                <c:pt idx="833">
                  <c:v>130.18239280051409</c:v>
                </c:pt>
                <c:pt idx="834">
                  <c:v>130.20297231849926</c:v>
                </c:pt>
                <c:pt idx="835">
                  <c:v>130.22355508973976</c:v>
                </c:pt>
                <c:pt idx="836">
                  <c:v>129.3007126117372</c:v>
                </c:pt>
                <c:pt idx="837">
                  <c:v>129.77299036856516</c:v>
                </c:pt>
                <c:pt idx="838">
                  <c:v>129.53818865308128</c:v>
                </c:pt>
                <c:pt idx="839">
                  <c:v>129.17887843587522</c:v>
                </c:pt>
                <c:pt idx="840">
                  <c:v>128.45328353792542</c:v>
                </c:pt>
                <c:pt idx="841">
                  <c:v>127.53194057732775</c:v>
                </c:pt>
                <c:pt idx="842">
                  <c:v>127.09271160113383</c:v>
                </c:pt>
                <c:pt idx="843">
                  <c:v>127.01697115545755</c:v>
                </c:pt>
                <c:pt idx="844">
                  <c:v>127.12777772687649</c:v>
                </c:pt>
                <c:pt idx="845">
                  <c:v>126.9252072947512</c:v>
                </c:pt>
                <c:pt idx="846">
                  <c:v>128.11869019052119</c:v>
                </c:pt>
                <c:pt idx="847">
                  <c:v>127.87994272172263</c:v>
                </c:pt>
                <c:pt idx="848">
                  <c:v>129.27181753213188</c:v>
                </c:pt>
                <c:pt idx="849">
                  <c:v>128.90958574641391</c:v>
                </c:pt>
                <c:pt idx="850">
                  <c:v>128.39740653780268</c:v>
                </c:pt>
                <c:pt idx="851">
                  <c:v>128.61148919997225</c:v>
                </c:pt>
                <c:pt idx="852">
                  <c:v>127.45783242255646</c:v>
                </c:pt>
                <c:pt idx="853">
                  <c:v>127.61508461694586</c:v>
                </c:pt>
                <c:pt idx="854">
                  <c:v>127.63592258692717</c:v>
                </c:pt>
                <c:pt idx="855">
                  <c:v>127.65669402200021</c:v>
                </c:pt>
                <c:pt idx="856">
                  <c:v>127.67750381184763</c:v>
                </c:pt>
                <c:pt idx="857">
                  <c:v>127.77731543984257</c:v>
                </c:pt>
                <c:pt idx="858">
                  <c:v>127.78715256081927</c:v>
                </c:pt>
                <c:pt idx="859">
                  <c:v>128.55364973840898</c:v>
                </c:pt>
                <c:pt idx="860">
                  <c:v>128.49510433520967</c:v>
                </c:pt>
                <c:pt idx="861">
                  <c:v>128.90907989771313</c:v>
                </c:pt>
                <c:pt idx="862">
                  <c:v>128.43503660060605</c:v>
                </c:pt>
                <c:pt idx="863">
                  <c:v>128.07005004767797</c:v>
                </c:pt>
                <c:pt idx="864">
                  <c:v>128.52519292586771</c:v>
                </c:pt>
                <c:pt idx="865">
                  <c:v>129.06264899913432</c:v>
                </c:pt>
                <c:pt idx="866">
                  <c:v>128.78051029567203</c:v>
                </c:pt>
                <c:pt idx="867">
                  <c:v>128.96924220954344</c:v>
                </c:pt>
                <c:pt idx="868">
                  <c:v>129.1398010361948</c:v>
                </c:pt>
                <c:pt idx="869">
                  <c:v>129.85542187127945</c:v>
                </c:pt>
                <c:pt idx="870">
                  <c:v>129.75258635224023</c:v>
                </c:pt>
                <c:pt idx="871">
                  <c:v>130.64270950561294</c:v>
                </c:pt>
                <c:pt idx="872">
                  <c:v>131.18897211690876</c:v>
                </c:pt>
                <c:pt idx="873">
                  <c:v>130.86396520692625</c:v>
                </c:pt>
                <c:pt idx="874">
                  <c:v>131.15676434424236</c:v>
                </c:pt>
                <c:pt idx="875">
                  <c:v>131.17882742734028</c:v>
                </c:pt>
                <c:pt idx="876">
                  <c:v>131.20085828246712</c:v>
                </c:pt>
                <c:pt idx="877">
                  <c:v>131.22303661933293</c:v>
                </c:pt>
                <c:pt idx="878">
                  <c:v>131.03502819809387</c:v>
                </c:pt>
                <c:pt idx="879">
                  <c:v>131.09293498528916</c:v>
                </c:pt>
                <c:pt idx="880">
                  <c:v>131.05593911030491</c:v>
                </c:pt>
                <c:pt idx="881">
                  <c:v>130.81040280474107</c:v>
                </c:pt>
                <c:pt idx="882">
                  <c:v>131.44693921958444</c:v>
                </c:pt>
                <c:pt idx="883">
                  <c:v>131.09750227867687</c:v>
                </c:pt>
                <c:pt idx="884">
                  <c:v>130.97430657795044</c:v>
                </c:pt>
                <c:pt idx="885">
                  <c:v>130.91929673065428</c:v>
                </c:pt>
                <c:pt idx="886">
                  <c:v>130.51860811652585</c:v>
                </c:pt>
                <c:pt idx="887">
                  <c:v>130.38615628481148</c:v>
                </c:pt>
                <c:pt idx="888">
                  <c:v>131.09143211821205</c:v>
                </c:pt>
                <c:pt idx="889">
                  <c:v>131.88429886972705</c:v>
                </c:pt>
                <c:pt idx="890">
                  <c:v>131.75526237150569</c:v>
                </c:pt>
                <c:pt idx="891">
                  <c:v>133.09510295440754</c:v>
                </c:pt>
                <c:pt idx="892">
                  <c:v>133.52462261534853</c:v>
                </c:pt>
                <c:pt idx="893">
                  <c:v>134.20276763444954</c:v>
                </c:pt>
                <c:pt idx="894">
                  <c:v>133.4174415434737</c:v>
                </c:pt>
                <c:pt idx="895">
                  <c:v>133.41062827406441</c:v>
                </c:pt>
                <c:pt idx="896">
                  <c:v>134.11586295725434</c:v>
                </c:pt>
                <c:pt idx="897">
                  <c:v>134.13897497856945</c:v>
                </c:pt>
                <c:pt idx="898">
                  <c:v>134.1622379843671</c:v>
                </c:pt>
                <c:pt idx="899">
                  <c:v>134.18546826776603</c:v>
                </c:pt>
                <c:pt idx="900">
                  <c:v>133.63760046016682</c:v>
                </c:pt>
                <c:pt idx="901">
                  <c:v>134.09884270359291</c:v>
                </c:pt>
                <c:pt idx="902">
                  <c:v>134.05263110311282</c:v>
                </c:pt>
                <c:pt idx="903">
                  <c:v>134.49996291563505</c:v>
                </c:pt>
                <c:pt idx="904">
                  <c:v>133.02981293567635</c:v>
                </c:pt>
                <c:pt idx="905">
                  <c:v>132.67079301065971</c:v>
                </c:pt>
                <c:pt idx="906">
                  <c:v>132.58799140560532</c:v>
                </c:pt>
                <c:pt idx="907">
                  <c:v>132.99163007117284</c:v>
                </c:pt>
                <c:pt idx="908">
                  <c:v>133.20321262707805</c:v>
                </c:pt>
                <c:pt idx="909">
                  <c:v>132.7148105054427</c:v>
                </c:pt>
                <c:pt idx="910">
                  <c:v>132.22157806774104</c:v>
                </c:pt>
                <c:pt idx="911">
                  <c:v>132.27306125669307</c:v>
                </c:pt>
                <c:pt idx="912">
                  <c:v>131.56324882006945</c:v>
                </c:pt>
                <c:pt idx="913">
                  <c:v>131.76569417711036</c:v>
                </c:pt>
                <c:pt idx="914">
                  <c:v>131.58944345528025</c:v>
                </c:pt>
                <c:pt idx="915">
                  <c:v>131.73181256160882</c:v>
                </c:pt>
                <c:pt idx="916">
                  <c:v>131.72940635607378</c:v>
                </c:pt>
                <c:pt idx="917">
                  <c:v>131.85783393351795</c:v>
                </c:pt>
                <c:pt idx="918">
                  <c:v>131.88766722028231</c:v>
                </c:pt>
                <c:pt idx="919">
                  <c:v>131.91108179791485</c:v>
                </c:pt>
                <c:pt idx="920">
                  <c:v>131.93442825239197</c:v>
                </c:pt>
                <c:pt idx="921">
                  <c:v>131.9578872781278</c:v>
                </c:pt>
                <c:pt idx="922">
                  <c:v>131.83977106566832</c:v>
                </c:pt>
                <c:pt idx="923">
                  <c:v>131.20328687286076</c:v>
                </c:pt>
                <c:pt idx="924">
                  <c:v>130.94242759340966</c:v>
                </c:pt>
                <c:pt idx="925">
                  <c:v>130.93186880395766</c:v>
                </c:pt>
                <c:pt idx="926">
                  <c:v>131.05275423894741</c:v>
                </c:pt>
                <c:pt idx="927">
                  <c:v>131.53467204972247</c:v>
                </c:pt>
                <c:pt idx="928">
                  <c:v>132.03189031439197</c:v>
                </c:pt>
                <c:pt idx="929">
                  <c:v>132.06979845408355</c:v>
                </c:pt>
                <c:pt idx="930">
                  <c:v>131.22629288591017</c:v>
                </c:pt>
                <c:pt idx="931">
                  <c:v>131.34525635648575</c:v>
                </c:pt>
                <c:pt idx="932">
                  <c:v>131.53180830234535</c:v>
                </c:pt>
                <c:pt idx="933">
                  <c:v>132.36707038289575</c:v>
                </c:pt>
                <c:pt idx="934">
                  <c:v>132.81597331267011</c:v>
                </c:pt>
                <c:pt idx="935">
                  <c:v>133.42356922417665</c:v>
                </c:pt>
                <c:pt idx="936">
                  <c:v>134.11521568802999</c:v>
                </c:pt>
                <c:pt idx="937">
                  <c:v>134.35542253806094</c:v>
                </c:pt>
                <c:pt idx="938">
                  <c:v>133.83277377274166</c:v>
                </c:pt>
                <c:pt idx="939">
                  <c:v>134.67947734919795</c:v>
                </c:pt>
                <c:pt idx="940">
                  <c:v>134.87895565137646</c:v>
                </c:pt>
                <c:pt idx="941">
                  <c:v>134.90367730105612</c:v>
                </c:pt>
                <c:pt idx="942">
                  <c:v>134.92844044182098</c:v>
                </c:pt>
                <c:pt idx="943">
                  <c:v>134.95328206154068</c:v>
                </c:pt>
                <c:pt idx="944">
                  <c:v>135.87003748720761</c:v>
                </c:pt>
                <c:pt idx="945">
                  <c:v>136.07889159596675</c:v>
                </c:pt>
                <c:pt idx="946">
                  <c:v>136.20785761717266</c:v>
                </c:pt>
                <c:pt idx="947">
                  <c:v>136.01632488927314</c:v>
                </c:pt>
                <c:pt idx="948">
                  <c:v>135.91820997055711</c:v>
                </c:pt>
                <c:pt idx="949">
                  <c:v>135.92916015482569</c:v>
                </c:pt>
                <c:pt idx="950">
                  <c:v>136.23828258829545</c:v>
                </c:pt>
                <c:pt idx="951">
                  <c:v>136.15684294326695</c:v>
                </c:pt>
                <c:pt idx="952">
                  <c:v>135.90236102181018</c:v>
                </c:pt>
                <c:pt idx="953">
                  <c:v>136.05653382643951</c:v>
                </c:pt>
                <c:pt idx="954">
                  <c:v>135.08130305204233</c:v>
                </c:pt>
                <c:pt idx="955">
                  <c:v>135.05749598411816</c:v>
                </c:pt>
                <c:pt idx="956">
                  <c:v>134.03669966709384</c:v>
                </c:pt>
                <c:pt idx="957">
                  <c:v>133.58269803728348</c:v>
                </c:pt>
                <c:pt idx="958">
                  <c:v>133.43693714646722</c:v>
                </c:pt>
                <c:pt idx="959">
                  <c:v>132.81754646369052</c:v>
                </c:pt>
                <c:pt idx="960">
                  <c:v>131.94441299927669</c:v>
                </c:pt>
                <c:pt idx="961">
                  <c:v>131.96881367839302</c:v>
                </c:pt>
                <c:pt idx="962">
                  <c:v>131.99311040244558</c:v>
                </c:pt>
                <c:pt idx="963">
                  <c:v>132.01741159975805</c:v>
                </c:pt>
                <c:pt idx="964">
                  <c:v>132.92542652538847</c:v>
                </c:pt>
                <c:pt idx="965">
                  <c:v>133.93876396632061</c:v>
                </c:pt>
                <c:pt idx="966">
                  <c:v>134.60131738775377</c:v>
                </c:pt>
                <c:pt idx="967">
                  <c:v>135.40578983240243</c:v>
                </c:pt>
                <c:pt idx="968">
                  <c:v>134.85219760268504</c:v>
                </c:pt>
                <c:pt idx="969">
                  <c:v>135.20751733377801</c:v>
                </c:pt>
                <c:pt idx="970">
                  <c:v>135.61572700592765</c:v>
                </c:pt>
                <c:pt idx="971">
                  <c:v>135.73020590188162</c:v>
                </c:pt>
                <c:pt idx="972">
                  <c:v>136.598579749029</c:v>
                </c:pt>
                <c:pt idx="973">
                  <c:v>137.22468254683523</c:v>
                </c:pt>
                <c:pt idx="974">
                  <c:v>137.09930637276577</c:v>
                </c:pt>
                <c:pt idx="975">
                  <c:v>136.43590767832384</c:v>
                </c:pt>
                <c:pt idx="976">
                  <c:v>136.14130518137776</c:v>
                </c:pt>
                <c:pt idx="977">
                  <c:v>136.75243638260574</c:v>
                </c:pt>
                <c:pt idx="978">
                  <c:v>137.49246917155025</c:v>
                </c:pt>
                <c:pt idx="979">
                  <c:v>137.40796184981073</c:v>
                </c:pt>
                <c:pt idx="980">
                  <c:v>137.20975715822991</c:v>
                </c:pt>
                <c:pt idx="981">
                  <c:v>137.9483844789618</c:v>
                </c:pt>
                <c:pt idx="982">
                  <c:v>138.87454880909971</c:v>
                </c:pt>
                <c:pt idx="983">
                  <c:v>138.90000280174445</c:v>
                </c:pt>
                <c:pt idx="984">
                  <c:v>138.92549951458753</c:v>
                </c:pt>
                <c:pt idx="985">
                  <c:v>138.95100090764913</c:v>
                </c:pt>
                <c:pt idx="986">
                  <c:v>139.32542395794533</c:v>
                </c:pt>
                <c:pt idx="987">
                  <c:v>140.00254636452385</c:v>
                </c:pt>
                <c:pt idx="988">
                  <c:v>139.81612267052864</c:v>
                </c:pt>
                <c:pt idx="989">
                  <c:v>140.07744090561579</c:v>
                </c:pt>
                <c:pt idx="990">
                  <c:v>139.88217859327949</c:v>
                </c:pt>
                <c:pt idx="991">
                  <c:v>138.96159879191651</c:v>
                </c:pt>
                <c:pt idx="992">
                  <c:v>138.32600141884004</c:v>
                </c:pt>
                <c:pt idx="993">
                  <c:v>138.52979786648712</c:v>
                </c:pt>
                <c:pt idx="994">
                  <c:v>138.72895536135772</c:v>
                </c:pt>
                <c:pt idx="995">
                  <c:v>138.30228925699947</c:v>
                </c:pt>
                <c:pt idx="996">
                  <c:v>138.22886806429256</c:v>
                </c:pt>
                <c:pt idx="997">
                  <c:v>138.38997913018346</c:v>
                </c:pt>
                <c:pt idx="998">
                  <c:v>138.22449423726371</c:v>
                </c:pt>
                <c:pt idx="999">
                  <c:v>137.43667046751946</c:v>
                </c:pt>
                <c:pt idx="1000">
                  <c:v>137.93007502065944</c:v>
                </c:pt>
                <c:pt idx="1001">
                  <c:v>138.96631471924567</c:v>
                </c:pt>
                <c:pt idx="1002">
                  <c:v>139.3050183393614</c:v>
                </c:pt>
                <c:pt idx="1003">
                  <c:v>139.57048330362647</c:v>
                </c:pt>
                <c:pt idx="1004">
                  <c:v>139.59621780643835</c:v>
                </c:pt>
                <c:pt idx="1005">
                  <c:v>139.6219570542695</c:v>
                </c:pt>
                <c:pt idx="1006">
                  <c:v>139.64777755317681</c:v>
                </c:pt>
                <c:pt idx="1007">
                  <c:v>140.6897216130605</c:v>
                </c:pt>
                <c:pt idx="1008">
                  <c:v>140.97969802325585</c:v>
                </c:pt>
                <c:pt idx="1009">
                  <c:v>140.66674726214794</c:v>
                </c:pt>
                <c:pt idx="1010">
                  <c:v>140.18151352492245</c:v>
                </c:pt>
                <c:pt idx="1011">
                  <c:v>140.52013506842354</c:v>
                </c:pt>
                <c:pt idx="1012">
                  <c:v>139.37398174367806</c:v>
                </c:pt>
                <c:pt idx="1013">
                  <c:v>140.0227108042487</c:v>
                </c:pt>
                <c:pt idx="1014">
                  <c:v>139.28670327872305</c:v>
                </c:pt>
                <c:pt idx="1015">
                  <c:v>139.31404012589798</c:v>
                </c:pt>
                <c:pt idx="1016">
                  <c:v>140.40968085532484</c:v>
                </c:pt>
                <c:pt idx="1017">
                  <c:v>140.27656949569223</c:v>
                </c:pt>
                <c:pt idx="1018">
                  <c:v>139.15898966925903</c:v>
                </c:pt>
                <c:pt idx="1019">
                  <c:v>139.21593177562931</c:v>
                </c:pt>
                <c:pt idx="1020">
                  <c:v>139.30201922786171</c:v>
                </c:pt>
                <c:pt idx="1021">
                  <c:v>140.17318770090031</c:v>
                </c:pt>
                <c:pt idx="1022">
                  <c:v>140.88306724447747</c:v>
                </c:pt>
                <c:pt idx="1023">
                  <c:v>140.90912096239256</c:v>
                </c:pt>
                <c:pt idx="1024">
                  <c:v>140.93521810369955</c:v>
                </c:pt>
                <c:pt idx="1025">
                  <c:v>140.96135869072864</c:v>
                </c:pt>
                <c:pt idx="1026">
                  <c:v>141.74930119513397</c:v>
                </c:pt>
                <c:pt idx="1027">
                  <c:v>141.70529604363423</c:v>
                </c:pt>
                <c:pt idx="1028">
                  <c:v>141.95485828458982</c:v>
                </c:pt>
                <c:pt idx="1029">
                  <c:v>143.17467858475783</c:v>
                </c:pt>
                <c:pt idx="1030">
                  <c:v>144.10338048342015</c:v>
                </c:pt>
                <c:pt idx="1031">
                  <c:v>144.2971063247924</c:v>
                </c:pt>
                <c:pt idx="1032">
                  <c:v>145.51603146424233</c:v>
                </c:pt>
                <c:pt idx="1033">
                  <c:v>144.86428610579051</c:v>
                </c:pt>
                <c:pt idx="1034">
                  <c:v>144.96827547530287</c:v>
                </c:pt>
                <c:pt idx="1035">
                  <c:v>145.95203773028629</c:v>
                </c:pt>
                <c:pt idx="1036">
                  <c:v>145.13543522301333</c:v>
                </c:pt>
                <c:pt idx="1037">
                  <c:v>144.72426170636567</c:v>
                </c:pt>
                <c:pt idx="1038">
                  <c:v>144.98980164435673</c:v>
                </c:pt>
                <c:pt idx="1039">
                  <c:v>144.67510294039823</c:v>
                </c:pt>
                <c:pt idx="1040">
                  <c:v>145.92618814870238</c:v>
                </c:pt>
                <c:pt idx="1041">
                  <c:v>144.90628065639945</c:v>
                </c:pt>
                <c:pt idx="1042">
                  <c:v>144.16804765259681</c:v>
                </c:pt>
                <c:pt idx="1043">
                  <c:v>144.19510384784121</c:v>
                </c:pt>
                <c:pt idx="1044">
                  <c:v>144.22216512075514</c:v>
                </c:pt>
                <c:pt idx="1045">
                  <c:v>144.24919195936954</c:v>
                </c:pt>
                <c:pt idx="1046">
                  <c:v>143.69061315610477</c:v>
                </c:pt>
                <c:pt idx="1047">
                  <c:v>143.83351244260191</c:v>
                </c:pt>
                <c:pt idx="1048">
                  <c:v>143.65986510425924</c:v>
                </c:pt>
                <c:pt idx="1049">
                  <c:v>143.8732626349084</c:v>
                </c:pt>
                <c:pt idx="1050">
                  <c:v>144.46863670648636</c:v>
                </c:pt>
                <c:pt idx="1051">
                  <c:v>145.26445848423293</c:v>
                </c:pt>
                <c:pt idx="1052">
                  <c:v>145.5976648927963</c:v>
                </c:pt>
                <c:pt idx="1053">
                  <c:v>143.63739906958182</c:v>
                </c:pt>
                <c:pt idx="1054">
                  <c:v>141.57912058919572</c:v>
                </c:pt>
                <c:pt idx="1055">
                  <c:v>141.86067179170811</c:v>
                </c:pt>
                <c:pt idx="1056">
                  <c:v>142.29332058430163</c:v>
                </c:pt>
                <c:pt idx="1057">
                  <c:v>141.83004326100604</c:v>
                </c:pt>
                <c:pt idx="1058">
                  <c:v>140.45607189719394</c:v>
                </c:pt>
                <c:pt idx="1059">
                  <c:v>140.64651596516876</c:v>
                </c:pt>
                <c:pt idx="1060">
                  <c:v>141.16872230725485</c:v>
                </c:pt>
                <c:pt idx="1061">
                  <c:v>140.56064127006255</c:v>
                </c:pt>
                <c:pt idx="1062">
                  <c:v>139.54797002855301</c:v>
                </c:pt>
                <c:pt idx="1063">
                  <c:v>138.19670709147874</c:v>
                </c:pt>
                <c:pt idx="1064">
                  <c:v>138.22347560433181</c:v>
                </c:pt>
                <c:pt idx="1065">
                  <c:v>138.25024930220914</c:v>
                </c:pt>
                <c:pt idx="1066">
                  <c:v>138.27706606289573</c:v>
                </c:pt>
                <c:pt idx="1067">
                  <c:v>138.3148256135926</c:v>
                </c:pt>
                <c:pt idx="1068">
                  <c:v>138.62478562616312</c:v>
                </c:pt>
                <c:pt idx="1069">
                  <c:v>138.71120779030775</c:v>
                </c:pt>
                <c:pt idx="1070">
                  <c:v>139.39700744546718</c:v>
                </c:pt>
                <c:pt idx="1071">
                  <c:v>139.0179410975899</c:v>
                </c:pt>
                <c:pt idx="1072">
                  <c:v>139.1184570963828</c:v>
                </c:pt>
                <c:pt idx="1073">
                  <c:v>138.82969530717685</c:v>
                </c:pt>
                <c:pt idx="1074">
                  <c:v>138.68083481405554</c:v>
                </c:pt>
                <c:pt idx="1075">
                  <c:v>138.84635113577897</c:v>
                </c:pt>
                <c:pt idx="1076">
                  <c:v>138.35318114029766</c:v>
                </c:pt>
                <c:pt idx="1077">
                  <c:v>136.97915554233975</c:v>
                </c:pt>
                <c:pt idx="1078">
                  <c:v>134.31370692538908</c:v>
                </c:pt>
                <c:pt idx="1079">
                  <c:v>135.09110613099756</c:v>
                </c:pt>
                <c:pt idx="1080">
                  <c:v>134.57064788248468</c:v>
                </c:pt>
                <c:pt idx="1081">
                  <c:v>133.68439274388732</c:v>
                </c:pt>
                <c:pt idx="1082">
                  <c:v>134.10809814821678</c:v>
                </c:pt>
                <c:pt idx="1083">
                  <c:v>134.30036199108136</c:v>
                </c:pt>
                <c:pt idx="1084">
                  <c:v>134.32604463564843</c:v>
                </c:pt>
                <c:pt idx="1085">
                  <c:v>134.35176899323756</c:v>
                </c:pt>
                <c:pt idx="1086">
                  <c:v>134.37757189462502</c:v>
                </c:pt>
                <c:pt idx="1087">
                  <c:v>135.1229315162287</c:v>
                </c:pt>
                <c:pt idx="1088">
                  <c:v>135.11076682325063</c:v>
                </c:pt>
                <c:pt idx="1089">
                  <c:v>134.79006401474442</c:v>
                </c:pt>
                <c:pt idx="1090">
                  <c:v>132.75188498576756</c:v>
                </c:pt>
                <c:pt idx="1091">
                  <c:v>131.63953044058979</c:v>
                </c:pt>
                <c:pt idx="1092">
                  <c:v>130.66338849501057</c:v>
                </c:pt>
                <c:pt idx="1093">
                  <c:v>130.70212078771897</c:v>
                </c:pt>
                <c:pt idx="1094">
                  <c:v>131.24647119951953</c:v>
                </c:pt>
                <c:pt idx="1095">
                  <c:v>132.4557155439449</c:v>
                </c:pt>
                <c:pt idx="1096">
                  <c:v>132.54216783748893</c:v>
                </c:pt>
                <c:pt idx="1097">
                  <c:v>133.1376337172033</c:v>
                </c:pt>
                <c:pt idx="1098">
                  <c:v>133.63127279524238</c:v>
                </c:pt>
                <c:pt idx="1099">
                  <c:v>133.47398661138948</c:v>
                </c:pt>
                <c:pt idx="1100">
                  <c:v>134.34090938297874</c:v>
                </c:pt>
                <c:pt idx="1101">
                  <c:v>135.14785311853734</c:v>
                </c:pt>
                <c:pt idx="1102">
                  <c:v>136.84771341044546</c:v>
                </c:pt>
                <c:pt idx="1103">
                  <c:v>136.66790231791899</c:v>
                </c:pt>
                <c:pt idx="1104">
                  <c:v>136.81733945737531</c:v>
                </c:pt>
                <c:pt idx="1105">
                  <c:v>135.43089245325427</c:v>
                </c:pt>
                <c:pt idx="1106">
                  <c:v>135.45712523160068</c:v>
                </c:pt>
                <c:pt idx="1107">
                  <c:v>135.48336309120035</c:v>
                </c:pt>
                <c:pt idx="1108">
                  <c:v>135.5094204393894</c:v>
                </c:pt>
                <c:pt idx="1109">
                  <c:v>133.78856715118386</c:v>
                </c:pt>
                <c:pt idx="1110">
                  <c:v>135.5175458345434</c:v>
                </c:pt>
                <c:pt idx="1111">
                  <c:v>136.67131741845432</c:v>
                </c:pt>
                <c:pt idx="1112">
                  <c:v>137.00087977828659</c:v>
                </c:pt>
                <c:pt idx="1113">
                  <c:v>137.55519540068795</c:v>
                </c:pt>
                <c:pt idx="1114">
                  <c:v>138.01920835654647</c:v>
                </c:pt>
                <c:pt idx="1115">
                  <c:v>137.48238032215031</c:v>
                </c:pt>
                <c:pt idx="1116">
                  <c:v>137.92858636582471</c:v>
                </c:pt>
                <c:pt idx="1117">
                  <c:v>139.1288504341143</c:v>
                </c:pt>
                <c:pt idx="1118">
                  <c:v>140.15062001933242</c:v>
                </c:pt>
                <c:pt idx="1119">
                  <c:v>141.22024810753439</c:v>
                </c:pt>
                <c:pt idx="1120">
                  <c:v>142.01090869141632</c:v>
                </c:pt>
                <c:pt idx="1121">
                  <c:v>141.4315974480846</c:v>
                </c:pt>
                <c:pt idx="1122">
                  <c:v>141.92760289705561</c:v>
                </c:pt>
                <c:pt idx="1123">
                  <c:v>141.8601764169151</c:v>
                </c:pt>
                <c:pt idx="1124">
                  <c:v>141.65243588452665</c:v>
                </c:pt>
                <c:pt idx="1125">
                  <c:v>140.06501054269373</c:v>
                </c:pt>
                <c:pt idx="1126">
                  <c:v>141.23503003416701</c:v>
                </c:pt>
                <c:pt idx="1127">
                  <c:v>141.26223228789689</c:v>
                </c:pt>
                <c:pt idx="1128">
                  <c:v>141.28943978085536</c:v>
                </c:pt>
                <c:pt idx="1129">
                  <c:v>141.31661380461594</c:v>
                </c:pt>
                <c:pt idx="1130">
                  <c:v>140.8308663539589</c:v>
                </c:pt>
                <c:pt idx="1131">
                  <c:v>141.43808785503083</c:v>
                </c:pt>
                <c:pt idx="1132">
                  <c:v>142.2190037134458</c:v>
                </c:pt>
                <c:pt idx="1133">
                  <c:v>142.62887895417265</c:v>
                </c:pt>
                <c:pt idx="1134">
                  <c:v>141.9976406062224</c:v>
                </c:pt>
                <c:pt idx="1135">
                  <c:v>141.79030023094182</c:v>
                </c:pt>
                <c:pt idx="1136">
                  <c:v>143.28537988638237</c:v>
                </c:pt>
                <c:pt idx="1137">
                  <c:v>143.96362739168333</c:v>
                </c:pt>
                <c:pt idx="1138">
                  <c:v>144.65876854777892</c:v>
                </c:pt>
                <c:pt idx="1139">
                  <c:v>144.55209622294623</c:v>
                </c:pt>
                <c:pt idx="1140">
                  <c:v>144.72782496458851</c:v>
                </c:pt>
                <c:pt idx="1141">
                  <c:v>145.11162927141552</c:v>
                </c:pt>
                <c:pt idx="1142">
                  <c:v>143.96417800263026</c:v>
                </c:pt>
                <c:pt idx="1143">
                  <c:v>144.4811617461018</c:v>
                </c:pt>
                <c:pt idx="1144">
                  <c:v>144.07322204897571</c:v>
                </c:pt>
                <c:pt idx="1145">
                  <c:v>144.32759904352875</c:v>
                </c:pt>
                <c:pt idx="1146">
                  <c:v>144.88533719768535</c:v>
                </c:pt>
                <c:pt idx="1147">
                  <c:v>145.71681419574412</c:v>
                </c:pt>
                <c:pt idx="1148">
                  <c:v>145.74483973096753</c:v>
                </c:pt>
                <c:pt idx="1149">
                  <c:v>145.77287065630756</c:v>
                </c:pt>
                <c:pt idx="1150">
                  <c:v>145.80094691057371</c:v>
                </c:pt>
                <c:pt idx="1151">
                  <c:v>146.39002844618796</c:v>
                </c:pt>
                <c:pt idx="1152">
                  <c:v>145.77154610754471</c:v>
                </c:pt>
                <c:pt idx="1153">
                  <c:v>145.35429321144892</c:v>
                </c:pt>
                <c:pt idx="1154">
                  <c:v>145.57070561020413</c:v>
                </c:pt>
                <c:pt idx="1155">
                  <c:v>145.33701822228642</c:v>
                </c:pt>
                <c:pt idx="1156">
                  <c:v>145.10811259387475</c:v>
                </c:pt>
                <c:pt idx="1157">
                  <c:v>144.94743863375061</c:v>
                </c:pt>
                <c:pt idx="1158">
                  <c:v>144.27751230465458</c:v>
                </c:pt>
                <c:pt idx="1159">
                  <c:v>144.54288143340281</c:v>
                </c:pt>
                <c:pt idx="1160">
                  <c:v>144.95806421235707</c:v>
                </c:pt>
                <c:pt idx="1161">
                  <c:v>144.87340829236607</c:v>
                </c:pt>
                <c:pt idx="1162">
                  <c:v>145.69093481437659</c:v>
                </c:pt>
                <c:pt idx="1163">
                  <c:v>146.60812006500598</c:v>
                </c:pt>
                <c:pt idx="1164">
                  <c:v>146.10338908331846</c:v>
                </c:pt>
                <c:pt idx="1165">
                  <c:v>145.67136682411083</c:v>
                </c:pt>
                <c:pt idx="1166">
                  <c:v>146.8862220979529</c:v>
                </c:pt>
                <c:pt idx="1167">
                  <c:v>147.00378122889833</c:v>
                </c:pt>
                <c:pt idx="1168">
                  <c:v>146.51910541074002</c:v>
                </c:pt>
                <c:pt idx="1169">
                  <c:v>146.05315087819557</c:v>
                </c:pt>
                <c:pt idx="1170">
                  <c:v>144.6328384170246</c:v>
                </c:pt>
                <c:pt idx="1171">
                  <c:v>144.66069509795807</c:v>
                </c:pt>
                <c:pt idx="1172">
                  <c:v>144.68859677723174</c:v>
                </c:pt>
                <c:pt idx="1173">
                  <c:v>144.71650383808958</c:v>
                </c:pt>
                <c:pt idx="1174">
                  <c:v>145.34826376360397</c:v>
                </c:pt>
                <c:pt idx="1175">
                  <c:v>145.87040555197788</c:v>
                </c:pt>
                <c:pt idx="1176">
                  <c:v>145.60344372767409</c:v>
                </c:pt>
                <c:pt idx="1177">
                  <c:v>145.1045451737987</c:v>
                </c:pt>
                <c:pt idx="1178">
                  <c:v>145.30853846611953</c:v>
                </c:pt>
                <c:pt idx="1179">
                  <c:v>146.10520207239327</c:v>
                </c:pt>
                <c:pt idx="1180">
                  <c:v>146.12979959798332</c:v>
                </c:pt>
                <c:pt idx="1181">
                  <c:v>145.31314579102306</c:v>
                </c:pt>
                <c:pt idx="1182">
                  <c:v>145.56108407906368</c:v>
                </c:pt>
                <c:pt idx="1183">
                  <c:v>146.96849481876194</c:v>
                </c:pt>
                <c:pt idx="1184">
                  <c:v>147.40155829513611</c:v>
                </c:pt>
                <c:pt idx="1185">
                  <c:v>148.22737083405357</c:v>
                </c:pt>
                <c:pt idx="1186">
                  <c:v>147.73979742111518</c:v>
                </c:pt>
                <c:pt idx="1187">
                  <c:v>147.05466222544277</c:v>
                </c:pt>
                <c:pt idx="1188">
                  <c:v>147.86413592101778</c:v>
                </c:pt>
                <c:pt idx="1189">
                  <c:v>146.93604555346815</c:v>
                </c:pt>
                <c:pt idx="1190">
                  <c:v>147.05078340479545</c:v>
                </c:pt>
                <c:pt idx="1191">
                  <c:v>147.25690239551119</c:v>
                </c:pt>
                <c:pt idx="1192">
                  <c:v>148.08995118898008</c:v>
                </c:pt>
                <c:pt idx="1193">
                  <c:v>148.11908230814549</c:v>
                </c:pt>
                <c:pt idx="1194">
                  <c:v>148.14834089947269</c:v>
                </c:pt>
                <c:pt idx="1195">
                  <c:v>148.17768644754676</c:v>
                </c:pt>
                <c:pt idx="1196">
                  <c:v>148.40667737874136</c:v>
                </c:pt>
                <c:pt idx="1197">
                  <c:v>148.83991804415527</c:v>
                </c:pt>
                <c:pt idx="1198">
                  <c:v>147.90055217747863</c:v>
                </c:pt>
                <c:pt idx="1199">
                  <c:v>146.15570593192385</c:v>
                </c:pt>
                <c:pt idx="1200">
                  <c:v>145.90875775663181</c:v>
                </c:pt>
                <c:pt idx="1201">
                  <c:v>146.49930629981782</c:v>
                </c:pt>
                <c:pt idx="1202">
                  <c:v>146.10442401251339</c:v>
                </c:pt>
                <c:pt idx="1203">
                  <c:v>146.66718512227902</c:v>
                </c:pt>
                <c:pt idx="1204">
                  <c:v>144.2866123735698</c:v>
                </c:pt>
                <c:pt idx="1205">
                  <c:v>143.79925151408233</c:v>
                </c:pt>
                <c:pt idx="1206">
                  <c:v>144.09884098617408</c:v>
                </c:pt>
                <c:pt idx="1207">
                  <c:v>143.59340090975351</c:v>
                </c:pt>
                <c:pt idx="1208">
                  <c:v>141.63353016463117</c:v>
                </c:pt>
                <c:pt idx="1209">
                  <c:v>141.09583164922248</c:v>
                </c:pt>
                <c:pt idx="1210">
                  <c:v>139.01798918818284</c:v>
                </c:pt>
                <c:pt idx="1211">
                  <c:v>140.1747597651331</c:v>
                </c:pt>
                <c:pt idx="1212">
                  <c:v>141.30047190856939</c:v>
                </c:pt>
                <c:pt idx="1213">
                  <c:v>141.32888685278334</c:v>
                </c:pt>
                <c:pt idx="1214">
                  <c:v>141.35738495161175</c:v>
                </c:pt>
                <c:pt idx="1215">
                  <c:v>141.3858887969061</c:v>
                </c:pt>
                <c:pt idx="1216">
                  <c:v>141.55708856299515</c:v>
                </c:pt>
                <c:pt idx="1217">
                  <c:v>141.05990908272901</c:v>
                </c:pt>
                <c:pt idx="1218">
                  <c:v>142.67563058253361</c:v>
                </c:pt>
                <c:pt idx="1219">
                  <c:v>142.77090360043462</c:v>
                </c:pt>
                <c:pt idx="1220">
                  <c:v>142.37496891555745</c:v>
                </c:pt>
                <c:pt idx="1221">
                  <c:v>142.70685944370652</c:v>
                </c:pt>
                <c:pt idx="1222">
                  <c:v>141.75105315114732</c:v>
                </c:pt>
                <c:pt idx="1223">
                  <c:v>140.87086041774529</c:v>
                </c:pt>
                <c:pt idx="1224">
                  <c:v>140.34960968464094</c:v>
                </c:pt>
                <c:pt idx="1225">
                  <c:v>140.99205288506789</c:v>
                </c:pt>
                <c:pt idx="1226">
                  <c:v>142.15529217397273</c:v>
                </c:pt>
                <c:pt idx="1227">
                  <c:v>143.1438625575656</c:v>
                </c:pt>
                <c:pt idx="1228">
                  <c:v>142.70794213011152</c:v>
                </c:pt>
                <c:pt idx="1229">
                  <c:v>142.76802390327418</c:v>
                </c:pt>
                <c:pt idx="1230">
                  <c:v>143.10929537816878</c:v>
                </c:pt>
                <c:pt idx="1231">
                  <c:v>142.82442285521586</c:v>
                </c:pt>
                <c:pt idx="1232">
                  <c:v>141.99011639048683</c:v>
                </c:pt>
                <c:pt idx="1233">
                  <c:v>142.36391807389799</c:v>
                </c:pt>
                <c:pt idx="1234">
                  <c:v>142.68719388614306</c:v>
                </c:pt>
                <c:pt idx="1235">
                  <c:v>142.7171386506682</c:v>
                </c:pt>
                <c:pt idx="1236">
                  <c:v>142.74708969949188</c:v>
                </c:pt>
                <c:pt idx="1237">
                  <c:v>142.77712525151631</c:v>
                </c:pt>
                <c:pt idx="1238">
                  <c:v>141.67465042071353</c:v>
                </c:pt>
                <c:pt idx="1239">
                  <c:v>141.88922139380395</c:v>
                </c:pt>
                <c:pt idx="1240">
                  <c:v>140.57930181712501</c:v>
                </c:pt>
                <c:pt idx="1241">
                  <c:v>138.76944084248777</c:v>
                </c:pt>
                <c:pt idx="1242">
                  <c:v>138.87352782056323</c:v>
                </c:pt>
                <c:pt idx="1243">
                  <c:v>138.97718484763578</c:v>
                </c:pt>
                <c:pt idx="1244">
                  <c:v>136.95445401458443</c:v>
                </c:pt>
                <c:pt idx="1245">
                  <c:v>137.03918243422331</c:v>
                </c:pt>
                <c:pt idx="1246">
                  <c:v>137.53047981002865</c:v>
                </c:pt>
                <c:pt idx="1247">
                  <c:v>138.01277440789556</c:v>
                </c:pt>
                <c:pt idx="1248">
                  <c:v>139.15756409785524</c:v>
                </c:pt>
                <c:pt idx="1249">
                  <c:v>141.17473780621546</c:v>
                </c:pt>
                <c:pt idx="1250">
                  <c:v>142.67829055215606</c:v>
                </c:pt>
                <c:pt idx="1251">
                  <c:v>142.77675802709572</c:v>
                </c:pt>
                <c:pt idx="1252">
                  <c:v>142.74191265560466</c:v>
                </c:pt>
                <c:pt idx="1253">
                  <c:v>142.36030138391743</c:v>
                </c:pt>
                <c:pt idx="1254">
                  <c:v>142.63746893847406</c:v>
                </c:pt>
                <c:pt idx="1255">
                  <c:v>142.66748142508905</c:v>
                </c:pt>
                <c:pt idx="1256">
                  <c:v>142.69746113967895</c:v>
                </c:pt>
                <c:pt idx="1257">
                  <c:v>142.72748624931052</c:v>
                </c:pt>
                <c:pt idx="1258">
                  <c:v>142.89465486092303</c:v>
                </c:pt>
                <c:pt idx="1259">
                  <c:v>142.95900618589127</c:v>
                </c:pt>
                <c:pt idx="1260">
                  <c:v>142.49159076560517</c:v>
                </c:pt>
                <c:pt idx="1261">
                  <c:v>142.6223789409911</c:v>
                </c:pt>
                <c:pt idx="1262">
                  <c:v>143.17181315273538</c:v>
                </c:pt>
                <c:pt idx="1263">
                  <c:v>143.60604094837859</c:v>
                </c:pt>
                <c:pt idx="1264">
                  <c:v>143.27069937754786</c:v>
                </c:pt>
                <c:pt idx="1265">
                  <c:v>142.47792779352483</c:v>
                </c:pt>
                <c:pt idx="1266">
                  <c:v>141.91915766109031</c:v>
                </c:pt>
                <c:pt idx="1267">
                  <c:v>140.94572391727326</c:v>
                </c:pt>
                <c:pt idx="1268">
                  <c:v>142.22039741291181</c:v>
                </c:pt>
                <c:pt idx="1269">
                  <c:v>142.22039741291181</c:v>
                </c:pt>
                <c:pt idx="1270">
                  <c:v>141.5017455209896</c:v>
                </c:pt>
                <c:pt idx="1271">
                  <c:v>140.10097526218016</c:v>
                </c:pt>
                <c:pt idx="1272">
                  <c:v>140.51865867728955</c:v>
                </c:pt>
                <c:pt idx="1273">
                  <c:v>140.76189465566333</c:v>
                </c:pt>
                <c:pt idx="1274">
                  <c:v>140.91042432664253</c:v>
                </c:pt>
                <c:pt idx="1275">
                  <c:v>140.93988039616616</c:v>
                </c:pt>
                <c:pt idx="1276">
                  <c:v>140.96938123688471</c:v>
                </c:pt>
                <c:pt idx="1277">
                  <c:v>140.99861790033577</c:v>
                </c:pt>
                <c:pt idx="1278">
                  <c:v>141.59825733528939</c:v>
                </c:pt>
                <c:pt idx="1279">
                  <c:v>143.38711781365583</c:v>
                </c:pt>
                <c:pt idx="1280">
                  <c:v>142.15783577017129</c:v>
                </c:pt>
                <c:pt idx="1281">
                  <c:v>141.89841283002951</c:v>
                </c:pt>
                <c:pt idx="1282">
                  <c:v>140.88498717297733</c:v>
                </c:pt>
                <c:pt idx="1283">
                  <c:v>141.12964855963816</c:v>
                </c:pt>
                <c:pt idx="1284">
                  <c:v>140.86053609977765</c:v>
                </c:pt>
                <c:pt idx="1285">
                  <c:v>140.86726784641226</c:v>
                </c:pt>
                <c:pt idx="1286">
                  <c:v>140.54629535478568</c:v>
                </c:pt>
                <c:pt idx="1287">
                  <c:v>139.8203247167651</c:v>
                </c:pt>
                <c:pt idx="1288">
                  <c:v>138.97800055014014</c:v>
                </c:pt>
                <c:pt idx="1289">
                  <c:v>140.23449293354594</c:v>
                </c:pt>
                <c:pt idx="1290">
                  <c:v>141.77007055608132</c:v>
                </c:pt>
                <c:pt idx="1291">
                  <c:v>141.70569072301188</c:v>
                </c:pt>
                <c:pt idx="1292">
                  <c:v>143.44503291715347</c:v>
                </c:pt>
                <c:pt idx="1293">
                  <c:v>142.7860358203244</c:v>
                </c:pt>
                <c:pt idx="1294">
                  <c:v>142.81541453618772</c:v>
                </c:pt>
                <c:pt idx="1295">
                  <c:v>142.84476016931157</c:v>
                </c:pt>
                <c:pt idx="1296">
                  <c:v>142.87415096791079</c:v>
                </c:pt>
                <c:pt idx="1297">
                  <c:v>142.54479767591366</c:v>
                </c:pt>
                <c:pt idx="1298">
                  <c:v>142.97383051930572</c:v>
                </c:pt>
                <c:pt idx="1299">
                  <c:v>142.98348114639788</c:v>
                </c:pt>
                <c:pt idx="1300">
                  <c:v>143.54214358713372</c:v>
                </c:pt>
                <c:pt idx="1301">
                  <c:v>145.11871561659814</c:v>
                </c:pt>
                <c:pt idx="1302">
                  <c:v>144.7321892556073</c:v>
                </c:pt>
                <c:pt idx="1303">
                  <c:v>145.28455570987259</c:v>
                </c:pt>
                <c:pt idx="1304">
                  <c:v>146.33180453439195</c:v>
                </c:pt>
                <c:pt idx="1305">
                  <c:v>147.5547407724402</c:v>
                </c:pt>
                <c:pt idx="1306">
                  <c:v>150.14028728800108</c:v>
                </c:pt>
                <c:pt idx="1307">
                  <c:v>149.80810769077732</c:v>
                </c:pt>
                <c:pt idx="1308">
                  <c:v>149.06040288718972</c:v>
                </c:pt>
                <c:pt idx="1309">
                  <c:v>149.01760994496993</c:v>
                </c:pt>
                <c:pt idx="1310">
                  <c:v>148.80856313339237</c:v>
                </c:pt>
                <c:pt idx="1311">
                  <c:v>148.09710832419754</c:v>
                </c:pt>
                <c:pt idx="1312">
                  <c:v>149.39845249046778</c:v>
                </c:pt>
                <c:pt idx="1313">
                  <c:v>149.79724292252186</c:v>
                </c:pt>
                <c:pt idx="1314">
                  <c:v>150.19770670624771</c:v>
                </c:pt>
                <c:pt idx="1315">
                  <c:v>152.67913909060147</c:v>
                </c:pt>
                <c:pt idx="1316">
                  <c:v>154.22888940879616</c:v>
                </c:pt>
                <c:pt idx="1317">
                  <c:v>154.26045351301215</c:v>
                </c:pt>
                <c:pt idx="1318">
                  <c:v>154.29193955078398</c:v>
                </c:pt>
                <c:pt idx="1319">
                  <c:v>154.32351655868655</c:v>
                </c:pt>
                <c:pt idx="1320">
                  <c:v>154.43143292082377</c:v>
                </c:pt>
                <c:pt idx="1321">
                  <c:v>155.86195157236858</c:v>
                </c:pt>
                <c:pt idx="1322">
                  <c:v>156.83420921803679</c:v>
                </c:pt>
                <c:pt idx="1323">
                  <c:v>157.38298773911538</c:v>
                </c:pt>
                <c:pt idx="1324">
                  <c:v>158.41447166208266</c:v>
                </c:pt>
                <c:pt idx="1325">
                  <c:v>157.29020363751954</c:v>
                </c:pt>
                <c:pt idx="1326">
                  <c:v>156.68933507524116</c:v>
                </c:pt>
                <c:pt idx="1327">
                  <c:v>156.8084831823017</c:v>
                </c:pt>
                <c:pt idx="1328">
                  <c:v>155.642229824119</c:v>
                </c:pt>
                <c:pt idx="1329">
                  <c:v>155.28758986950615</c:v>
                </c:pt>
                <c:pt idx="1330">
                  <c:v>154.38437706389786</c:v>
                </c:pt>
                <c:pt idx="1331">
                  <c:v>153.38010744783438</c:v>
                </c:pt>
                <c:pt idx="1332">
                  <c:v>154.18354146352698</c:v>
                </c:pt>
                <c:pt idx="1333">
                  <c:v>154.60926366592321</c:v>
                </c:pt>
                <c:pt idx="1334">
                  <c:v>154.64099033400151</c:v>
                </c:pt>
                <c:pt idx="1335">
                  <c:v>154.67285061474976</c:v>
                </c:pt>
                <c:pt idx="1336">
                  <c:v>154.70463270734183</c:v>
                </c:pt>
                <c:pt idx="1337">
                  <c:v>154.07518750354654</c:v>
                </c:pt>
                <c:pt idx="1338">
                  <c:v>153.37983075383667</c:v>
                </c:pt>
                <c:pt idx="1339">
                  <c:v>153.53953776658088</c:v>
                </c:pt>
                <c:pt idx="1340">
                  <c:v>150.51593454071943</c:v>
                </c:pt>
                <c:pt idx="1341">
                  <c:v>148.98681783056065</c:v>
                </c:pt>
                <c:pt idx="1342">
                  <c:v>150.52056899058616</c:v>
                </c:pt>
                <c:pt idx="1343">
                  <c:v>151.42697827728261</c:v>
                </c:pt>
                <c:pt idx="1344">
                  <c:v>152.32609618701608</c:v>
                </c:pt>
                <c:pt idx="1345">
                  <c:v>151.618272989736</c:v>
                </c:pt>
                <c:pt idx="1346">
                  <c:v>149.98238712766931</c:v>
                </c:pt>
                <c:pt idx="1347">
                  <c:v>148.0215477846447</c:v>
                </c:pt>
                <c:pt idx="1348">
                  <c:v>147.63684448679288</c:v>
                </c:pt>
                <c:pt idx="1349">
                  <c:v>148.70612245014397</c:v>
                </c:pt>
                <c:pt idx="1350">
                  <c:v>148.28548306736326</c:v>
                </c:pt>
                <c:pt idx="1351">
                  <c:v>149.88609667439121</c:v>
                </c:pt>
                <c:pt idx="1352">
                  <c:v>148.83748188919105</c:v>
                </c:pt>
                <c:pt idx="1353">
                  <c:v>146.35634103572173</c:v>
                </c:pt>
                <c:pt idx="1354">
                  <c:v>147.38810994315065</c:v>
                </c:pt>
                <c:pt idx="1355">
                  <c:v>145.83419577737666</c:v>
                </c:pt>
                <c:pt idx="1356">
                  <c:v>146.59911297190251</c:v>
                </c:pt>
                <c:pt idx="1357">
                  <c:v>146.62915574902661</c:v>
                </c:pt>
                <c:pt idx="1358">
                  <c:v>146.65920468286231</c:v>
                </c:pt>
                <c:pt idx="1359">
                  <c:v>146.68925977467129</c:v>
                </c:pt>
                <c:pt idx="1360">
                  <c:v>146.45565966445591</c:v>
                </c:pt>
                <c:pt idx="1361">
                  <c:v>147.72116582233144</c:v>
                </c:pt>
                <c:pt idx="1362">
                  <c:v>146.14716809831049</c:v>
                </c:pt>
                <c:pt idx="1363">
                  <c:v>148.28715317775644</c:v>
                </c:pt>
                <c:pt idx="1364">
                  <c:v>147.97431439497072</c:v>
                </c:pt>
                <c:pt idx="1365">
                  <c:v>146.83394345320033</c:v>
                </c:pt>
                <c:pt idx="1366">
                  <c:v>146.63210089028007</c:v>
                </c:pt>
                <c:pt idx="1367">
                  <c:v>146.12351096683312</c:v>
                </c:pt>
                <c:pt idx="1368">
                  <c:v>144.60347235172773</c:v>
                </c:pt>
                <c:pt idx="1369">
                  <c:v>143.21460808451843</c:v>
                </c:pt>
                <c:pt idx="1370">
                  <c:v>144.4135810743156</c:v>
                </c:pt>
                <c:pt idx="1371">
                  <c:v>144.64266776033821</c:v>
                </c:pt>
                <c:pt idx="1372">
                  <c:v>143.91162889487015</c:v>
                </c:pt>
                <c:pt idx="1373">
                  <c:v>143.70168798029115</c:v>
                </c:pt>
                <c:pt idx="1374">
                  <c:v>145.45406847933774</c:v>
                </c:pt>
                <c:pt idx="1375">
                  <c:v>145.41632893985314</c:v>
                </c:pt>
                <c:pt idx="1376">
                  <c:v>145.57691677913522</c:v>
                </c:pt>
                <c:pt idx="1377">
                  <c:v>146.61033351019151</c:v>
                </c:pt>
                <c:pt idx="1378">
                  <c:v>146.64029825232811</c:v>
                </c:pt>
                <c:pt idx="1379">
                  <c:v>146.6701887679171</c:v>
                </c:pt>
                <c:pt idx="1380">
                  <c:v>146.70016574348446</c:v>
                </c:pt>
                <c:pt idx="1381">
                  <c:v>147.20168990123952</c:v>
                </c:pt>
                <c:pt idx="1382">
                  <c:v>147.18696142701415</c:v>
                </c:pt>
                <c:pt idx="1383">
                  <c:v>147.47101430826825</c:v>
                </c:pt>
                <c:pt idx="1384">
                  <c:v>147.41331949319937</c:v>
                </c:pt>
                <c:pt idx="1385">
                  <c:v>148.99822514040326</c:v>
                </c:pt>
                <c:pt idx="1386">
                  <c:v>149.36431031432662</c:v>
                </c:pt>
                <c:pt idx="1387">
                  <c:v>149.8507296898411</c:v>
                </c:pt>
                <c:pt idx="1388">
                  <c:v>150.12170203201961</c:v>
                </c:pt>
                <c:pt idx="1389">
                  <c:v>149.97640994986239</c:v>
                </c:pt>
                <c:pt idx="1390">
                  <c:v>148.05002769524236</c:v>
                </c:pt>
                <c:pt idx="1391">
                  <c:v>146.87016325207409</c:v>
                </c:pt>
                <c:pt idx="1392">
                  <c:v>145.56572309287444</c:v>
                </c:pt>
                <c:pt idx="1393">
                  <c:v>144.46624724068894</c:v>
                </c:pt>
                <c:pt idx="1394">
                  <c:v>144.853460082297</c:v>
                </c:pt>
                <c:pt idx="1395">
                  <c:v>144.59965862569666</c:v>
                </c:pt>
                <c:pt idx="1396">
                  <c:v>144.20894701335465</c:v>
                </c:pt>
                <c:pt idx="1397">
                  <c:v>145.13154887668787</c:v>
                </c:pt>
                <c:pt idx="1398">
                  <c:v>145.08982607173817</c:v>
                </c:pt>
                <c:pt idx="1399">
                  <c:v>145.11955954842355</c:v>
                </c:pt>
                <c:pt idx="1400">
                  <c:v>145.14925935965167</c:v>
                </c:pt>
                <c:pt idx="1401">
                  <c:v>145.17904478301068</c:v>
                </c:pt>
                <c:pt idx="1402">
                  <c:v>145.08007796417812</c:v>
                </c:pt>
                <c:pt idx="1403">
                  <c:v>144.48607610946377</c:v>
                </c:pt>
                <c:pt idx="1404">
                  <c:v>145.27456770438113</c:v>
                </c:pt>
                <c:pt idx="1405">
                  <c:v>144.76157464886816</c:v>
                </c:pt>
                <c:pt idx="1406">
                  <c:v>143.92637264912975</c:v>
                </c:pt>
                <c:pt idx="1407">
                  <c:v>144.55465491112241</c:v>
                </c:pt>
                <c:pt idx="1408">
                  <c:v>143.40104467728037</c:v>
                </c:pt>
                <c:pt idx="1409">
                  <c:v>142.46592370989171</c:v>
                </c:pt>
                <c:pt idx="1410">
                  <c:v>142.15543995099156</c:v>
                </c:pt>
                <c:pt idx="1411">
                  <c:v>141.36348332609316</c:v>
                </c:pt>
                <c:pt idx="1412">
                  <c:v>141.57899809638207</c:v>
                </c:pt>
                <c:pt idx="1413">
                  <c:v>141.70542999509837</c:v>
                </c:pt>
                <c:pt idx="1414">
                  <c:v>141.26121452818876</c:v>
                </c:pt>
                <c:pt idx="1415">
                  <c:v>140.60495650996538</c:v>
                </c:pt>
                <c:pt idx="1416">
                  <c:v>138.81510130554608</c:v>
                </c:pt>
                <c:pt idx="1417">
                  <c:v>138.91195136344226</c:v>
                </c:pt>
                <c:pt idx="1418">
                  <c:v>140.25532237176262</c:v>
                </c:pt>
                <c:pt idx="1419">
                  <c:v>140.61117569585824</c:v>
                </c:pt>
                <c:pt idx="1420">
                  <c:v>141.24008875059306</c:v>
                </c:pt>
                <c:pt idx="1421">
                  <c:v>140.67878465785452</c:v>
                </c:pt>
                <c:pt idx="1422">
                  <c:v>140.70761417317618</c:v>
                </c:pt>
                <c:pt idx="1423">
                  <c:v>140.73652669663642</c:v>
                </c:pt>
                <c:pt idx="1424">
                  <c:v>140.76540660307361</c:v>
                </c:pt>
                <c:pt idx="1425">
                  <c:v>140.93332967587841</c:v>
                </c:pt>
                <c:pt idx="1426">
                  <c:v>141.63694676241985</c:v>
                </c:pt>
                <c:pt idx="1427">
                  <c:v>142.4299156343869</c:v>
                </c:pt>
                <c:pt idx="1428">
                  <c:v>141.79089639378356</c:v>
                </c:pt>
                <c:pt idx="1429">
                  <c:v>141.78207423764755</c:v>
                </c:pt>
                <c:pt idx="1430">
                  <c:v>141.7684397649632</c:v>
                </c:pt>
                <c:pt idx="1431">
                  <c:v>141.64487959254177</c:v>
                </c:pt>
                <c:pt idx="1432">
                  <c:v>141.19263863735213</c:v>
                </c:pt>
                <c:pt idx="1433">
                  <c:v>141.36175611505985</c:v>
                </c:pt>
                <c:pt idx="1434">
                  <c:v>140.9963814940846</c:v>
                </c:pt>
                <c:pt idx="1435">
                  <c:v>141.86545158294771</c:v>
                </c:pt>
                <c:pt idx="1436">
                  <c:v>142.23787668927704</c:v>
                </c:pt>
                <c:pt idx="1437">
                  <c:v>142.35010731154151</c:v>
                </c:pt>
                <c:pt idx="1438">
                  <c:v>141.04455701930453</c:v>
                </c:pt>
                <c:pt idx="1439">
                  <c:v>141.64392686875254</c:v>
                </c:pt>
                <c:pt idx="1440">
                  <c:v>140.60726671497272</c:v>
                </c:pt>
                <c:pt idx="1441">
                  <c:v>140.20855827821984</c:v>
                </c:pt>
                <c:pt idx="1442">
                  <c:v>140.96112047339903</c:v>
                </c:pt>
                <c:pt idx="1443">
                  <c:v>140.99074161844098</c:v>
                </c:pt>
                <c:pt idx="1444">
                  <c:v>141.02052349838286</c:v>
                </c:pt>
                <c:pt idx="1445">
                  <c:v>141.04996394739814</c:v>
                </c:pt>
                <c:pt idx="1446">
                  <c:v>141.61314173402101</c:v>
                </c:pt>
                <c:pt idx="1447">
                  <c:v>141.54907379264526</c:v>
                </c:pt>
                <c:pt idx="1448">
                  <c:v>141.2075677439714</c:v>
                </c:pt>
                <c:pt idx="1449">
                  <c:v>141.29831344133072</c:v>
                </c:pt>
                <c:pt idx="1450">
                  <c:v>141.17211543702172</c:v>
                </c:pt>
                <c:pt idx="1451">
                  <c:v>141.31861516724749</c:v>
                </c:pt>
                <c:pt idx="1452">
                  <c:v>141.31389951671426</c:v>
                </c:pt>
                <c:pt idx="1453">
                  <c:v>142.02494491695717</c:v>
                </c:pt>
                <c:pt idx="1454">
                  <c:v>142.3683688163043</c:v>
                </c:pt>
                <c:pt idx="1455">
                  <c:v>143.29235238313242</c:v>
                </c:pt>
                <c:pt idx="1456">
                  <c:v>143.93651910507774</c:v>
                </c:pt>
                <c:pt idx="1457">
                  <c:v>144.42490738823261</c:v>
                </c:pt>
                <c:pt idx="1458">
                  <c:v>144.00975561193016</c:v>
                </c:pt>
                <c:pt idx="1459">
                  <c:v>144.33631293574976</c:v>
                </c:pt>
                <c:pt idx="1460">
                  <c:v>144.14088895917914</c:v>
                </c:pt>
                <c:pt idx="1461">
                  <c:v>143.89548513712464</c:v>
                </c:pt>
                <c:pt idx="1462">
                  <c:v>144.09142882456655</c:v>
                </c:pt>
                <c:pt idx="1463">
                  <c:v>145.59363874512403</c:v>
                </c:pt>
                <c:pt idx="1464">
                  <c:v>145.62383446691311</c:v>
                </c:pt>
                <c:pt idx="1465">
                  <c:v>145.6539965542712</c:v>
                </c:pt>
                <c:pt idx="1466">
                  <c:v>145.6843245097181</c:v>
                </c:pt>
                <c:pt idx="1467">
                  <c:v>146.1167508423743</c:v>
                </c:pt>
                <c:pt idx="1468">
                  <c:v>144.65668537533784</c:v>
                </c:pt>
                <c:pt idx="1469">
                  <c:v>145.43981677965741</c:v>
                </c:pt>
                <c:pt idx="1470">
                  <c:v>145.85877918819108</c:v>
                </c:pt>
                <c:pt idx="1471">
                  <c:v>146.70966397914177</c:v>
                </c:pt>
                <c:pt idx="1472">
                  <c:v>146.9700204231589</c:v>
                </c:pt>
                <c:pt idx="1473">
                  <c:v>147.15312566698094</c:v>
                </c:pt>
                <c:pt idx="1474">
                  <c:v>147.45458947967722</c:v>
                </c:pt>
                <c:pt idx="1475">
                  <c:v>146.97729491973399</c:v>
                </c:pt>
                <c:pt idx="1476">
                  <c:v>147.83008939206357</c:v>
                </c:pt>
                <c:pt idx="1477">
                  <c:v>147.5893277989893</c:v>
                </c:pt>
                <c:pt idx="1478">
                  <c:v>146.78345101526494</c:v>
                </c:pt>
                <c:pt idx="1479">
                  <c:v>146.88579839501099</c:v>
                </c:pt>
                <c:pt idx="1480">
                  <c:v>146.61535070923517</c:v>
                </c:pt>
                <c:pt idx="1481">
                  <c:v>146.99436982055855</c:v>
                </c:pt>
                <c:pt idx="1482">
                  <c:v>146.93854919748563</c:v>
                </c:pt>
                <c:pt idx="1483">
                  <c:v>148.44688910704053</c:v>
                </c:pt>
                <c:pt idx="1484">
                  <c:v>148.15216616435222</c:v>
                </c:pt>
                <c:pt idx="1485">
                  <c:v>147.47129822698273</c:v>
                </c:pt>
                <c:pt idx="1486">
                  <c:v>147.50216619187188</c:v>
                </c:pt>
                <c:pt idx="1487">
                  <c:v>147.53295979478648</c:v>
                </c:pt>
                <c:pt idx="1488">
                  <c:v>147.56388108635988</c:v>
                </c:pt>
                <c:pt idx="1489">
                  <c:v>147.20826475536686</c:v>
                </c:pt>
                <c:pt idx="1490">
                  <c:v>146.46661740227631</c:v>
                </c:pt>
                <c:pt idx="1491">
                  <c:v>147.00108838902113</c:v>
                </c:pt>
                <c:pt idx="1492">
                  <c:v>147.22853323943301</c:v>
                </c:pt>
                <c:pt idx="1493">
                  <c:v>147.1693246967491</c:v>
                </c:pt>
                <c:pt idx="1494">
                  <c:v>148.50945056357065</c:v>
                </c:pt>
                <c:pt idx="1495">
                  <c:v>148.45712131515154</c:v>
                </c:pt>
                <c:pt idx="1496">
                  <c:v>150.00563339963554</c:v>
                </c:pt>
                <c:pt idx="1497">
                  <c:v>150.68650071789054</c:v>
                </c:pt>
                <c:pt idx="1498">
                  <c:v>151.51897233932127</c:v>
                </c:pt>
                <c:pt idx="1499">
                  <c:v>152.46040029101388</c:v>
                </c:pt>
                <c:pt idx="1500">
                  <c:v>152.43443157867804</c:v>
                </c:pt>
                <c:pt idx="1501">
                  <c:v>151.99848805757046</c:v>
                </c:pt>
                <c:pt idx="1502">
                  <c:v>152.93003597150422</c:v>
                </c:pt>
                <c:pt idx="1503">
                  <c:v>153.83311626748929</c:v>
                </c:pt>
                <c:pt idx="1504">
                  <c:v>153.47070067065388</c:v>
                </c:pt>
                <c:pt idx="1505">
                  <c:v>153.50307668148028</c:v>
                </c:pt>
                <c:pt idx="1506">
                  <c:v>153.53562774486426</c:v>
                </c:pt>
                <c:pt idx="1507">
                  <c:v>153.56818571085728</c:v>
                </c:pt>
                <c:pt idx="1508">
                  <c:v>153.34157437232088</c:v>
                </c:pt>
                <c:pt idx="1509">
                  <c:v>152.56218988666427</c:v>
                </c:pt>
                <c:pt idx="1510">
                  <c:v>152.8005618536543</c:v>
                </c:pt>
                <c:pt idx="1511">
                  <c:v>152.54778433919253</c:v>
                </c:pt>
                <c:pt idx="1512">
                  <c:v>153.45613764534554</c:v>
                </c:pt>
                <c:pt idx="1513">
                  <c:v>153.88833258412117</c:v>
                </c:pt>
                <c:pt idx="1514">
                  <c:v>153.34096140454929</c:v>
                </c:pt>
                <c:pt idx="1515">
                  <c:v>153.4238638616666</c:v>
                </c:pt>
                <c:pt idx="1516">
                  <c:v>154.69727349887461</c:v>
                </c:pt>
                <c:pt idx="1517">
                  <c:v>153.99634104545848</c:v>
                </c:pt>
                <c:pt idx="1518">
                  <c:v>154.23053821952678</c:v>
                </c:pt>
                <c:pt idx="1519">
                  <c:v>155.09932583726851</c:v>
                </c:pt>
                <c:pt idx="1520">
                  <c:v>154.90117633175467</c:v>
                </c:pt>
                <c:pt idx="1521">
                  <c:v>156.03216629718904</c:v>
                </c:pt>
                <c:pt idx="1522">
                  <c:v>156.41183715486764</c:v>
                </c:pt>
                <c:pt idx="1523">
                  <c:v>156.67891300599319</c:v>
                </c:pt>
                <c:pt idx="1524">
                  <c:v>156.57930507607401</c:v>
                </c:pt>
                <c:pt idx="1525">
                  <c:v>156.02174666293038</c:v>
                </c:pt>
                <c:pt idx="1526">
                  <c:v>156.05448985688759</c:v>
                </c:pt>
                <c:pt idx="1527">
                  <c:v>156.08736818639443</c:v>
                </c:pt>
                <c:pt idx="1528">
                  <c:v>156.12016791554484</c:v>
                </c:pt>
                <c:pt idx="1529">
                  <c:v>155.78975792421434</c:v>
                </c:pt>
                <c:pt idx="1530">
                  <c:v>155.79690028594555</c:v>
                </c:pt>
                <c:pt idx="1531">
                  <c:v>155.95433219942043</c:v>
                </c:pt>
                <c:pt idx="1532">
                  <c:v>158.30595047852484</c:v>
                </c:pt>
                <c:pt idx="1533">
                  <c:v>157.32071682310792</c:v>
                </c:pt>
                <c:pt idx="1534">
                  <c:v>157.44883718894243</c:v>
                </c:pt>
                <c:pt idx="1535">
                  <c:v>157.09813376936398</c:v>
                </c:pt>
                <c:pt idx="1536">
                  <c:v>157.29609328462311</c:v>
                </c:pt>
                <c:pt idx="1537">
                  <c:v>157.16297856183348</c:v>
                </c:pt>
                <c:pt idx="1538">
                  <c:v>157.58938913262335</c:v>
                </c:pt>
                <c:pt idx="1539">
                  <c:v>157.10867105755122</c:v>
                </c:pt>
                <c:pt idx="1540">
                  <c:v>155.61048216092684</c:v>
                </c:pt>
                <c:pt idx="1541">
                  <c:v>154.48866806456036</c:v>
                </c:pt>
                <c:pt idx="1542">
                  <c:v>153.93519160887757</c:v>
                </c:pt>
                <c:pt idx="1543">
                  <c:v>153.70914676941956</c:v>
                </c:pt>
                <c:pt idx="1544">
                  <c:v>154.85269201968677</c:v>
                </c:pt>
                <c:pt idx="1545">
                  <c:v>154.8856565516592</c:v>
                </c:pt>
                <c:pt idx="1546">
                  <c:v>154.91867053543925</c:v>
                </c:pt>
                <c:pt idx="1547">
                  <c:v>154.95177644311534</c:v>
                </c:pt>
                <c:pt idx="1548">
                  <c:v>155.40019247525416</c:v>
                </c:pt>
                <c:pt idx="1549">
                  <c:v>157.30182776347345</c:v>
                </c:pt>
                <c:pt idx="1550">
                  <c:v>154.85155482767314</c:v>
                </c:pt>
                <c:pt idx="1551">
                  <c:v>154.77593968591603</c:v>
                </c:pt>
                <c:pt idx="1552">
                  <c:v>155.89089838553943</c:v>
                </c:pt>
                <c:pt idx="1553">
                  <c:v>156.1550640994347</c:v>
                </c:pt>
                <c:pt idx="1554">
                  <c:v>156.55975706990347</c:v>
                </c:pt>
                <c:pt idx="1555">
                  <c:v>156.87256617916736</c:v>
                </c:pt>
                <c:pt idx="1556">
                  <c:v>157.54609392935694</c:v>
                </c:pt>
                <c:pt idx="1557">
                  <c:v>155.52594004247396</c:v>
                </c:pt>
                <c:pt idx="1558">
                  <c:v>155.55663234241842</c:v>
                </c:pt>
                <c:pt idx="1559">
                  <c:v>154.91762622138486</c:v>
                </c:pt>
                <c:pt idx="1560">
                  <c:v>155.40491064137623</c:v>
                </c:pt>
                <c:pt idx="1561">
                  <c:v>155.07074440059958</c:v>
                </c:pt>
                <c:pt idx="1562">
                  <c:v>155.48839873133039</c:v>
                </c:pt>
                <c:pt idx="1563">
                  <c:v>156.38821526527153</c:v>
                </c:pt>
                <c:pt idx="1564">
                  <c:v>155.92789247444827</c:v>
                </c:pt>
                <c:pt idx="1565">
                  <c:v>157.49650114552503</c:v>
                </c:pt>
                <c:pt idx="1566">
                  <c:v>158.34363502405296</c:v>
                </c:pt>
                <c:pt idx="1567">
                  <c:v>158.37803680558008</c:v>
                </c:pt>
                <c:pt idx="1568">
                  <c:v>158.41244606124769</c:v>
                </c:pt>
                <c:pt idx="1569">
                  <c:v>158.44681939200947</c:v>
                </c:pt>
                <c:pt idx="1570">
                  <c:v>159.63098335569177</c:v>
                </c:pt>
                <c:pt idx="1571">
                  <c:v>161.06499969676935</c:v>
                </c:pt>
                <c:pt idx="1572">
                  <c:v>161.55339913934478</c:v>
                </c:pt>
                <c:pt idx="1573">
                  <c:v>161.4272076993272</c:v>
                </c:pt>
                <c:pt idx="1574">
                  <c:v>161.26395049193783</c:v>
                </c:pt>
                <c:pt idx="1575">
                  <c:v>159.9816290384617</c:v>
                </c:pt>
                <c:pt idx="1576">
                  <c:v>160.77966687798164</c:v>
                </c:pt>
                <c:pt idx="1577">
                  <c:v>160.63301938710438</c:v>
                </c:pt>
                <c:pt idx="1578">
                  <c:v>160.8800875627303</c:v>
                </c:pt>
                <c:pt idx="1579">
                  <c:v>161.12291907698153</c:v>
                </c:pt>
                <c:pt idx="1580">
                  <c:v>161.76043739015424</c:v>
                </c:pt>
                <c:pt idx="1581">
                  <c:v>161.26091227254582</c:v>
                </c:pt>
                <c:pt idx="1582">
                  <c:v>161.34806428487707</c:v>
                </c:pt>
                <c:pt idx="1583">
                  <c:v>162.06931262041755</c:v>
                </c:pt>
                <c:pt idx="1584">
                  <c:v>160.57624354362414</c:v>
                </c:pt>
                <c:pt idx="1585">
                  <c:v>160.61179028466066</c:v>
                </c:pt>
                <c:pt idx="1586">
                  <c:v>160.64730089144413</c:v>
                </c:pt>
                <c:pt idx="1587">
                  <c:v>160.68281934947686</c:v>
                </c:pt>
                <c:pt idx="1588">
                  <c:v>160.56900788018123</c:v>
                </c:pt>
                <c:pt idx="1589">
                  <c:v>160.39001547819504</c:v>
                </c:pt>
                <c:pt idx="1590">
                  <c:v>160.98954355702938</c:v>
                </c:pt>
                <c:pt idx="1591">
                  <c:v>161.12891883801439</c:v>
                </c:pt>
                <c:pt idx="1592">
                  <c:v>160.98597228818807</c:v>
                </c:pt>
                <c:pt idx="1593">
                  <c:v>161.77506365949279</c:v>
                </c:pt>
                <c:pt idx="1594">
                  <c:v>162.12289103799873</c:v>
                </c:pt>
                <c:pt idx="1595">
                  <c:v>162.85174403728837</c:v>
                </c:pt>
                <c:pt idx="1596">
                  <c:v>161.89127905654726</c:v>
                </c:pt>
                <c:pt idx="1597">
                  <c:v>162.37091080686696</c:v>
                </c:pt>
                <c:pt idx="1598">
                  <c:v>161.44282206809882</c:v>
                </c:pt>
                <c:pt idx="1599">
                  <c:v>161.92778846868814</c:v>
                </c:pt>
                <c:pt idx="1600">
                  <c:v>163.76056044028095</c:v>
                </c:pt>
                <c:pt idx="1601">
                  <c:v>163.94659980665219</c:v>
                </c:pt>
                <c:pt idx="1602">
                  <c:v>164.3016523590818</c:v>
                </c:pt>
                <c:pt idx="1603">
                  <c:v>164.29705613368245</c:v>
                </c:pt>
                <c:pt idx="1604">
                  <c:v>165.17487178263124</c:v>
                </c:pt>
                <c:pt idx="1605">
                  <c:v>165.96427689179697</c:v>
                </c:pt>
                <c:pt idx="1606">
                  <c:v>164.88915795730156</c:v>
                </c:pt>
                <c:pt idx="1607">
                  <c:v>164.8569831924157</c:v>
                </c:pt>
                <c:pt idx="1608">
                  <c:v>164.89352272649862</c:v>
                </c:pt>
                <c:pt idx="1609">
                  <c:v>164.93038659349719</c:v>
                </c:pt>
                <c:pt idx="1610">
                  <c:v>164.96730388824977</c:v>
                </c:pt>
                <c:pt idx="1611">
                  <c:v>164.74015385224018</c:v>
                </c:pt>
                <c:pt idx="1612">
                  <c:v>165.34028545854298</c:v>
                </c:pt>
                <c:pt idx="1613">
                  <c:v>164.652512896682</c:v>
                </c:pt>
                <c:pt idx="1614">
                  <c:v>162.35204617448773</c:v>
                </c:pt>
                <c:pt idx="1615">
                  <c:v>160.27230271631893</c:v>
                </c:pt>
                <c:pt idx="1616">
                  <c:v>161.2198446944391</c:v>
                </c:pt>
                <c:pt idx="1617">
                  <c:v>162.06216694668402</c:v>
                </c:pt>
                <c:pt idx="1618">
                  <c:v>160.79292889606296</c:v>
                </c:pt>
                <c:pt idx="1619">
                  <c:v>160.75804154417361</c:v>
                </c:pt>
                <c:pt idx="1620">
                  <c:v>161.47672084565394</c:v>
                </c:pt>
                <c:pt idx="1621">
                  <c:v>164.91776685174972</c:v>
                </c:pt>
                <c:pt idx="1622">
                  <c:v>165.18314288596915</c:v>
                </c:pt>
                <c:pt idx="1623">
                  <c:v>165.68290508334621</c:v>
                </c:pt>
                <c:pt idx="1624">
                  <c:v>164.81411650403371</c:v>
                </c:pt>
                <c:pt idx="1625">
                  <c:v>164.22210038208908</c:v>
                </c:pt>
                <c:pt idx="1626">
                  <c:v>163.67584769700679</c:v>
                </c:pt>
                <c:pt idx="1627">
                  <c:v>162.95069767619779</c:v>
                </c:pt>
                <c:pt idx="1628">
                  <c:v>162.98802008256968</c:v>
                </c:pt>
                <c:pt idx="1629">
                  <c:v>163.02539569155846</c:v>
                </c:pt>
                <c:pt idx="1630">
                  <c:v>163.06273520684564</c:v>
                </c:pt>
                <c:pt idx="1631">
                  <c:v>162.82071254986363</c:v>
                </c:pt>
                <c:pt idx="1632">
                  <c:v>163.04122552307007</c:v>
                </c:pt>
                <c:pt idx="1633">
                  <c:v>163.29211742776204</c:v>
                </c:pt>
                <c:pt idx="1634">
                  <c:v>163.15496449269611</c:v>
                </c:pt>
                <c:pt idx="1635">
                  <c:v>162.6469989603026</c:v>
                </c:pt>
                <c:pt idx="1636">
                  <c:v>163.22822631338576</c:v>
                </c:pt>
                <c:pt idx="1637">
                  <c:v>163.15889451897095</c:v>
                </c:pt>
                <c:pt idx="1638">
                  <c:v>162.88293339122561</c:v>
                </c:pt>
                <c:pt idx="1639">
                  <c:v>163.22338576092241</c:v>
                </c:pt>
                <c:pt idx="1640">
                  <c:v>163.42043460122164</c:v>
                </c:pt>
                <c:pt idx="1641">
                  <c:v>163.29330442911424</c:v>
                </c:pt>
                <c:pt idx="1642">
                  <c:v>164.00341009114638</c:v>
                </c:pt>
                <c:pt idx="1643">
                  <c:v>163.88013516725172</c:v>
                </c:pt>
                <c:pt idx="1644">
                  <c:v>165.36064227619974</c:v>
                </c:pt>
                <c:pt idx="1645">
                  <c:v>166.35919782722118</c:v>
                </c:pt>
                <c:pt idx="1646">
                  <c:v>165.82965939650424</c:v>
                </c:pt>
                <c:pt idx="1647">
                  <c:v>166.39665940903274</c:v>
                </c:pt>
                <c:pt idx="1648">
                  <c:v>166.53791735940561</c:v>
                </c:pt>
                <c:pt idx="1649">
                  <c:v>166.56948947754663</c:v>
                </c:pt>
                <c:pt idx="1650">
                  <c:v>166.60841653906016</c:v>
                </c:pt>
                <c:pt idx="1651">
                  <c:v>166.64744399005767</c:v>
                </c:pt>
                <c:pt idx="1652">
                  <c:v>166.68657189676983</c:v>
                </c:pt>
                <c:pt idx="1653">
                  <c:v>164.49994269318287</c:v>
                </c:pt>
                <c:pt idx="1654">
                  <c:v>163.69931004790837</c:v>
                </c:pt>
                <c:pt idx="1655">
                  <c:v>163.07349300685263</c:v>
                </c:pt>
                <c:pt idx="1656">
                  <c:v>161.19479301964861</c:v>
                </c:pt>
                <c:pt idx="1657">
                  <c:v>163.59133622526389</c:v>
                </c:pt>
                <c:pt idx="1658">
                  <c:v>162.82303980177679</c:v>
                </c:pt>
                <c:pt idx="1659">
                  <c:v>164.5375870061722</c:v>
                </c:pt>
                <c:pt idx="1660">
                  <c:v>162.5245788811271</c:v>
                </c:pt>
                <c:pt idx="1661">
                  <c:v>160.94779993885251</c:v>
                </c:pt>
                <c:pt idx="1662">
                  <c:v>160.77054812057597</c:v>
                </c:pt>
                <c:pt idx="1663">
                  <c:v>158.33129384173253</c:v>
                </c:pt>
                <c:pt idx="1664">
                  <c:v>156.48118442810625</c:v>
                </c:pt>
                <c:pt idx="1665">
                  <c:v>153.94627202835832</c:v>
                </c:pt>
                <c:pt idx="1666">
                  <c:v>157.38780460662645</c:v>
                </c:pt>
                <c:pt idx="1667">
                  <c:v>159.1723002595281</c:v>
                </c:pt>
                <c:pt idx="1668">
                  <c:v>159.38871456231027</c:v>
                </c:pt>
                <c:pt idx="1669">
                  <c:v>161.58068022906227</c:v>
                </c:pt>
                <c:pt idx="1670">
                  <c:v>160.12513698340311</c:v>
                </c:pt>
                <c:pt idx="1671">
                  <c:v>161.38380818115886</c:v>
                </c:pt>
                <c:pt idx="1672">
                  <c:v>162.03955790966856</c:v>
                </c:pt>
                <c:pt idx="1673">
                  <c:v>162.07755951557834</c:v>
                </c:pt>
                <c:pt idx="1674">
                  <c:v>162.11592527213219</c:v>
                </c:pt>
                <c:pt idx="1675">
                  <c:v>162.15443335629956</c:v>
                </c:pt>
                <c:pt idx="1676">
                  <c:v>162.4215200532349</c:v>
                </c:pt>
                <c:pt idx="1677">
                  <c:v>163.39374143845936</c:v>
                </c:pt>
                <c:pt idx="1678">
                  <c:v>163.56961705259795</c:v>
                </c:pt>
                <c:pt idx="1679">
                  <c:v>162.98160037846247</c:v>
                </c:pt>
                <c:pt idx="1680">
                  <c:v>163.44860682493575</c:v>
                </c:pt>
                <c:pt idx="1681">
                  <c:v>163.09076740564265</c:v>
                </c:pt>
                <c:pt idx="1682">
                  <c:v>163.76882043203022</c:v>
                </c:pt>
                <c:pt idx="1683">
                  <c:v>163.09308721830277</c:v>
                </c:pt>
                <c:pt idx="1684">
                  <c:v>163.06985977220836</c:v>
                </c:pt>
                <c:pt idx="1685">
                  <c:v>163.86468235015204</c:v>
                </c:pt>
                <c:pt idx="1686">
                  <c:v>164.10266940932885</c:v>
                </c:pt>
                <c:pt idx="1687">
                  <c:v>162.31364397804464</c:v>
                </c:pt>
                <c:pt idx="1688">
                  <c:v>164.43010453902656</c:v>
                </c:pt>
                <c:pt idx="1689">
                  <c:v>165.57696941571299</c:v>
                </c:pt>
                <c:pt idx="1690">
                  <c:v>166.52984944776614</c:v>
                </c:pt>
                <c:pt idx="1691">
                  <c:v>166.58926937357612</c:v>
                </c:pt>
                <c:pt idx="1692">
                  <c:v>166.94311497997236</c:v>
                </c:pt>
                <c:pt idx="1693">
                  <c:v>166.98382165732363</c:v>
                </c:pt>
                <c:pt idx="1694">
                  <c:v>167.02449251142045</c:v>
                </c:pt>
                <c:pt idx="1695">
                  <c:v>167.06480719029787</c:v>
                </c:pt>
                <c:pt idx="1696">
                  <c:v>167.54508936147118</c:v>
                </c:pt>
                <c:pt idx="1697">
                  <c:v>169.53305578401063</c:v>
                </c:pt>
                <c:pt idx="1698">
                  <c:v>169.36000212873626</c:v>
                </c:pt>
                <c:pt idx="1699">
                  <c:v>168.26506725807891</c:v>
                </c:pt>
                <c:pt idx="1700">
                  <c:v>167.64015066772211</c:v>
                </c:pt>
                <c:pt idx="1701">
                  <c:v>168.07784957814306</c:v>
                </c:pt>
                <c:pt idx="1702">
                  <c:v>167.48946174666901</c:v>
                </c:pt>
                <c:pt idx="1703">
                  <c:v>167.47224324408762</c:v>
                </c:pt>
                <c:pt idx="1704">
                  <c:v>168.12913581973461</c:v>
                </c:pt>
                <c:pt idx="1705">
                  <c:v>168.48094332395826</c:v>
                </c:pt>
                <c:pt idx="1706">
                  <c:v>169.24148750905664</c:v>
                </c:pt>
                <c:pt idx="1707">
                  <c:v>168.7351691512682</c:v>
                </c:pt>
                <c:pt idx="1708">
                  <c:v>169.11313252354495</c:v>
                </c:pt>
                <c:pt idx="1709">
                  <c:v>168.77275144197898</c:v>
                </c:pt>
                <c:pt idx="1710">
                  <c:v>168.89635637633063</c:v>
                </c:pt>
                <c:pt idx="1711">
                  <c:v>167.25947626104303</c:v>
                </c:pt>
                <c:pt idx="1712">
                  <c:v>167.89838772649728</c:v>
                </c:pt>
                <c:pt idx="1713">
                  <c:v>166.96062247770905</c:v>
                </c:pt>
                <c:pt idx="1714">
                  <c:v>165.37117388916977</c:v>
                </c:pt>
                <c:pt idx="1715">
                  <c:v>165.4102739776811</c:v>
                </c:pt>
                <c:pt idx="1716">
                  <c:v>165.4495645824862</c:v>
                </c:pt>
                <c:pt idx="1717">
                  <c:v>165.4888191915077</c:v>
                </c:pt>
                <c:pt idx="1718">
                  <c:v>165.44202511618352</c:v>
                </c:pt>
                <c:pt idx="1719">
                  <c:v>163.31511272896023</c:v>
                </c:pt>
                <c:pt idx="1720">
                  <c:v>162.80599106225506</c:v>
                </c:pt>
                <c:pt idx="1721">
                  <c:v>162.57899270166305</c:v>
                </c:pt>
                <c:pt idx="1722">
                  <c:v>165.31371793236445</c:v>
                </c:pt>
                <c:pt idx="1723">
                  <c:v>164.51896448543016</c:v>
                </c:pt>
                <c:pt idx="1724">
                  <c:v>162.51628107258338</c:v>
                </c:pt>
                <c:pt idx="1725">
                  <c:v>160.71243637182661</c:v>
                </c:pt>
                <c:pt idx="1726">
                  <c:v>161.41910885485237</c:v>
                </c:pt>
                <c:pt idx="1727">
                  <c:v>162.73038456075457</c:v>
                </c:pt>
                <c:pt idx="1728">
                  <c:v>161.63691093830215</c:v>
                </c:pt>
                <c:pt idx="1729">
                  <c:v>161.68642109604292</c:v>
                </c:pt>
                <c:pt idx="1730">
                  <c:v>161.70567684780181</c:v>
                </c:pt>
                <c:pt idx="1731">
                  <c:v>159.83324673643534</c:v>
                </c:pt>
                <c:pt idx="1732">
                  <c:v>159.97897266392377</c:v>
                </c:pt>
                <c:pt idx="1733">
                  <c:v>159.3178096508899</c:v>
                </c:pt>
                <c:pt idx="1734">
                  <c:v>159.97584885389517</c:v>
                </c:pt>
                <c:pt idx="1735">
                  <c:v>160.21577016563614</c:v>
                </c:pt>
                <c:pt idx="1736">
                  <c:v>161.27132349705738</c:v>
                </c:pt>
                <c:pt idx="1737">
                  <c:v>161.31060300571187</c:v>
                </c:pt>
                <c:pt idx="1738">
                  <c:v>161.35015724946257</c:v>
                </c:pt>
                <c:pt idx="1739">
                  <c:v>161.38936754795034</c:v>
                </c:pt>
                <c:pt idx="1740">
                  <c:v>161.27492531721637</c:v>
                </c:pt>
                <c:pt idx="1741">
                  <c:v>161.0304449445606</c:v>
                </c:pt>
                <c:pt idx="1742">
                  <c:v>160.26156606739005</c:v>
                </c:pt>
                <c:pt idx="1743">
                  <c:v>160.61668682133526</c:v>
                </c:pt>
                <c:pt idx="1744">
                  <c:v>162.56825046890563</c:v>
                </c:pt>
                <c:pt idx="1745">
                  <c:v>161.15446931215175</c:v>
                </c:pt>
                <c:pt idx="1746">
                  <c:v>159.93690052459354</c:v>
                </c:pt>
                <c:pt idx="1747">
                  <c:v>158.84494560099697</c:v>
                </c:pt>
                <c:pt idx="1748">
                  <c:v>158.91800569270077</c:v>
                </c:pt>
                <c:pt idx="1749">
                  <c:v>159.2064768554585</c:v>
                </c:pt>
                <c:pt idx="1750">
                  <c:v>157.367387599529</c:v>
                </c:pt>
                <c:pt idx="1751">
                  <c:v>155.9111472782825</c:v>
                </c:pt>
                <c:pt idx="1752">
                  <c:v>156.45068282295651</c:v>
                </c:pt>
                <c:pt idx="1753">
                  <c:v>156.76131150503358</c:v>
                </c:pt>
                <c:pt idx="1754">
                  <c:v>158.57549086823829</c:v>
                </c:pt>
                <c:pt idx="1755">
                  <c:v>161.14356475861274</c:v>
                </c:pt>
                <c:pt idx="1756">
                  <c:v>161.18351953288851</c:v>
                </c:pt>
                <c:pt idx="1757">
                  <c:v>161.22299845520698</c:v>
                </c:pt>
                <c:pt idx="1758">
                  <c:v>161.26226619373483</c:v>
                </c:pt>
                <c:pt idx="1759">
                  <c:v>160.94672578575364</c:v>
                </c:pt>
                <c:pt idx="1760">
                  <c:v>160.03998127032656</c:v>
                </c:pt>
                <c:pt idx="1761">
                  <c:v>157.73953270983191</c:v>
                </c:pt>
                <c:pt idx="1762">
                  <c:v>156.73169078544302</c:v>
                </c:pt>
                <c:pt idx="1763">
                  <c:v>156.08281985521427</c:v>
                </c:pt>
                <c:pt idx="1764">
                  <c:v>155.59171715142196</c:v>
                </c:pt>
                <c:pt idx="1765">
                  <c:v>154.48263955450523</c:v>
                </c:pt>
                <c:pt idx="1766">
                  <c:v>152.55689821801488</c:v>
                </c:pt>
                <c:pt idx="1767">
                  <c:v>152.00899074732155</c:v>
                </c:pt>
                <c:pt idx="1768">
                  <c:v>149.67259602236106</c:v>
                </c:pt>
                <c:pt idx="1769">
                  <c:v>148.77563874813052</c:v>
                </c:pt>
                <c:pt idx="1770">
                  <c:v>146.13538540774869</c:v>
                </c:pt>
                <c:pt idx="1771">
                  <c:v>145.43821256604082</c:v>
                </c:pt>
                <c:pt idx="1772">
                  <c:v>143.8430765888256</c:v>
                </c:pt>
                <c:pt idx="1773">
                  <c:v>144.16850679361701</c:v>
                </c:pt>
                <c:pt idx="1774">
                  <c:v>145.8853308449074</c:v>
                </c:pt>
                <c:pt idx="1775">
                  <c:v>148.67130764601748</c:v>
                </c:pt>
                <c:pt idx="1776">
                  <c:v>147.91870384460933</c:v>
                </c:pt>
                <c:pt idx="1777">
                  <c:v>147.95412328218748</c:v>
                </c:pt>
                <c:pt idx="1778">
                  <c:v>147.98959173639895</c:v>
                </c:pt>
                <c:pt idx="1779">
                  <c:v>148.02506869332205</c:v>
                </c:pt>
                <c:pt idx="1780">
                  <c:v>149.52925098336308</c:v>
                </c:pt>
                <c:pt idx="1781">
                  <c:v>149.67434950160464</c:v>
                </c:pt>
                <c:pt idx="1782">
                  <c:v>148.79592464408941</c:v>
                </c:pt>
                <c:pt idx="1783">
                  <c:v>146.610114330421</c:v>
                </c:pt>
                <c:pt idx="1784">
                  <c:v>145.64775957737544</c:v>
                </c:pt>
                <c:pt idx="1785">
                  <c:v>144.04721418505898</c:v>
                </c:pt>
                <c:pt idx="1786">
                  <c:v>144.12419768778557</c:v>
                </c:pt>
                <c:pt idx="1787">
                  <c:v>142.9474126360989</c:v>
                </c:pt>
                <c:pt idx="1788">
                  <c:v>143.13435154947464</c:v>
                </c:pt>
                <c:pt idx="1789">
                  <c:v>141.52891233509644</c:v>
                </c:pt>
                <c:pt idx="1790">
                  <c:v>145.14941830150295</c:v>
                </c:pt>
                <c:pt idx="1791">
                  <c:v>145.45657716846657</c:v>
                </c:pt>
                <c:pt idx="1792">
                  <c:v>144.91111259846505</c:v>
                </c:pt>
                <c:pt idx="1793">
                  <c:v>144.53705867605575</c:v>
                </c:pt>
                <c:pt idx="1794">
                  <c:v>143.84994461539634</c:v>
                </c:pt>
                <c:pt idx="1795">
                  <c:v>143.89547459179039</c:v>
                </c:pt>
                <c:pt idx="1796">
                  <c:v>142.78297943804077</c:v>
                </c:pt>
                <c:pt idx="1797">
                  <c:v>142.81759942072642</c:v>
                </c:pt>
                <c:pt idx="1798">
                  <c:v>142.85222779757225</c:v>
                </c:pt>
                <c:pt idx="1799">
                  <c:v>142.88698198340356</c:v>
                </c:pt>
                <c:pt idx="1800">
                  <c:v>142.94798882053433</c:v>
                </c:pt>
                <c:pt idx="1801">
                  <c:v>142.9567626483726</c:v>
                </c:pt>
                <c:pt idx="1802">
                  <c:v>144.34547588139003</c:v>
                </c:pt>
                <c:pt idx="1803">
                  <c:v>143.72079562925555</c:v>
                </c:pt>
                <c:pt idx="1804">
                  <c:v>141.8918755683911</c:v>
                </c:pt>
                <c:pt idx="1805">
                  <c:v>141.472150659579</c:v>
                </c:pt>
                <c:pt idx="1806">
                  <c:v>140.37971164722055</c:v>
                </c:pt>
                <c:pt idx="1807">
                  <c:v>141.34812685455751</c:v>
                </c:pt>
                <c:pt idx="1808">
                  <c:v>142.50294537379517</c:v>
                </c:pt>
                <c:pt idx="1809">
                  <c:v>139.56206936062398</c:v>
                </c:pt>
                <c:pt idx="1810">
                  <c:v>136.68306184128414</c:v>
                </c:pt>
                <c:pt idx="1811">
                  <c:v>136.25193878110605</c:v>
                </c:pt>
                <c:pt idx="1812">
                  <c:v>138.17646616789989</c:v>
                </c:pt>
                <c:pt idx="1813">
                  <c:v>136.51062351739034</c:v>
                </c:pt>
                <c:pt idx="1814">
                  <c:v>136.69261142631979</c:v>
                </c:pt>
                <c:pt idx="1815">
                  <c:v>136.49960694270095</c:v>
                </c:pt>
                <c:pt idx="1816">
                  <c:v>136.5331895857241</c:v>
                </c:pt>
                <c:pt idx="1817">
                  <c:v>136.56704233547072</c:v>
                </c:pt>
                <c:pt idx="1818">
                  <c:v>136.60037966005177</c:v>
                </c:pt>
                <c:pt idx="1819">
                  <c:v>139.06292329921703</c:v>
                </c:pt>
                <c:pt idx="1820">
                  <c:v>141.37459382260391</c:v>
                </c:pt>
                <c:pt idx="1821">
                  <c:v>142.83048058335683</c:v>
                </c:pt>
                <c:pt idx="1822">
                  <c:v>142.87965643765466</c:v>
                </c:pt>
                <c:pt idx="1823">
                  <c:v>143.40006133028817</c:v>
                </c:pt>
                <c:pt idx="1824">
                  <c:v>141.8652054107333</c:v>
                </c:pt>
                <c:pt idx="1825">
                  <c:v>140.67039758968943</c:v>
                </c:pt>
                <c:pt idx="1826">
                  <c:v>139.26950421623812</c:v>
                </c:pt>
                <c:pt idx="1827">
                  <c:v>137.24170552060343</c:v>
                </c:pt>
                <c:pt idx="1828">
                  <c:v>136.53654528805669</c:v>
                </c:pt>
                <c:pt idx="1829">
                  <c:v>137.78643830565102</c:v>
                </c:pt>
                <c:pt idx="1830">
                  <c:v>138.32780560941509</c:v>
                </c:pt>
                <c:pt idx="1831">
                  <c:v>140.368322208564</c:v>
                </c:pt>
                <c:pt idx="1832">
                  <c:v>139.91686779703934</c:v>
                </c:pt>
                <c:pt idx="1833">
                  <c:v>141.28943200437232</c:v>
                </c:pt>
                <c:pt idx="1834">
                  <c:v>140.92399075462788</c:v>
                </c:pt>
                <c:pt idx="1835">
                  <c:v>141.91198901340277</c:v>
                </c:pt>
                <c:pt idx="1836">
                  <c:v>142.23960164959405</c:v>
                </c:pt>
                <c:pt idx="1837">
                  <c:v>142.27420679103648</c:v>
                </c:pt>
                <c:pt idx="1838">
                  <c:v>142.30893728918738</c:v>
                </c:pt>
                <c:pt idx="1839">
                  <c:v>142.3434813216362</c:v>
                </c:pt>
                <c:pt idx="1840">
                  <c:v>142.56361198342651</c:v>
                </c:pt>
                <c:pt idx="1841">
                  <c:v>143.77267684406752</c:v>
                </c:pt>
                <c:pt idx="1842">
                  <c:v>144.52425960636634</c:v>
                </c:pt>
                <c:pt idx="1843">
                  <c:v>143.36397644742638</c:v>
                </c:pt>
                <c:pt idx="1844">
                  <c:v>141.21701038149621</c:v>
                </c:pt>
                <c:pt idx="1845">
                  <c:v>142.3420738653252</c:v>
                </c:pt>
                <c:pt idx="1846">
                  <c:v>141.38009182248999</c:v>
                </c:pt>
                <c:pt idx="1847">
                  <c:v>142.81206819364988</c:v>
                </c:pt>
                <c:pt idx="1848">
                  <c:v>143.41848478622299</c:v>
                </c:pt>
                <c:pt idx="1849">
                  <c:v>142.44356456184619</c:v>
                </c:pt>
                <c:pt idx="1850">
                  <c:v>141.87990913523549</c:v>
                </c:pt>
                <c:pt idx="1851">
                  <c:v>143.55678718094691</c:v>
                </c:pt>
                <c:pt idx="1852">
                  <c:v>143.62546384349699</c:v>
                </c:pt>
                <c:pt idx="1853">
                  <c:v>143.16310289408489</c:v>
                </c:pt>
                <c:pt idx="1854">
                  <c:v>141.76358854857492</c:v>
                </c:pt>
                <c:pt idx="1855">
                  <c:v>140.96178042649507</c:v>
                </c:pt>
                <c:pt idx="1856">
                  <c:v>140.88836293310467</c:v>
                </c:pt>
                <c:pt idx="1857">
                  <c:v>140.26999057520658</c:v>
                </c:pt>
                <c:pt idx="1858">
                  <c:v>139.38762674420741</c:v>
                </c:pt>
                <c:pt idx="1859">
                  <c:v>139.42096520945336</c:v>
                </c:pt>
                <c:pt idx="1860">
                  <c:v>139.45431164852948</c:v>
                </c:pt>
                <c:pt idx="1861">
                  <c:v>139.48766606334294</c:v>
                </c:pt>
                <c:pt idx="1862">
                  <c:v>136.20956633798812</c:v>
                </c:pt>
                <c:pt idx="1863">
                  <c:v>136.88661049492273</c:v>
                </c:pt>
                <c:pt idx="1864">
                  <c:v>136.82041532263744</c:v>
                </c:pt>
                <c:pt idx="1865">
                  <c:v>136.51650036687036</c:v>
                </c:pt>
                <c:pt idx="1866">
                  <c:v>134.51733308453933</c:v>
                </c:pt>
                <c:pt idx="1867">
                  <c:v>134.87848460131318</c:v>
                </c:pt>
                <c:pt idx="1868">
                  <c:v>134.16603104829886</c:v>
                </c:pt>
                <c:pt idx="1869">
                  <c:v>132.29838974852751</c:v>
                </c:pt>
                <c:pt idx="1870">
                  <c:v>131.40214415512591</c:v>
                </c:pt>
                <c:pt idx="1871">
                  <c:v>131.02848669145817</c:v>
                </c:pt>
                <c:pt idx="1872">
                  <c:v>130.96192271744272</c:v>
                </c:pt>
                <c:pt idx="1873">
                  <c:v>130.46321775649392</c:v>
                </c:pt>
                <c:pt idx="1874">
                  <c:v>128.46584087880467</c:v>
                </c:pt>
                <c:pt idx="1875">
                  <c:v>126.26751555893199</c:v>
                </c:pt>
                <c:pt idx="1876">
                  <c:v>126.42623895005786</c:v>
                </c:pt>
                <c:pt idx="1877">
                  <c:v>126.83398290030696</c:v>
                </c:pt>
                <c:pt idx="1878">
                  <c:v>126.18279650478418</c:v>
                </c:pt>
                <c:pt idx="1879">
                  <c:v>126.21290752279943</c:v>
                </c:pt>
                <c:pt idx="1880">
                  <c:v>126.24295656845349</c:v>
                </c:pt>
                <c:pt idx="1881">
                  <c:v>126.27294359402741</c:v>
                </c:pt>
                <c:pt idx="1882">
                  <c:v>125.50142738470255</c:v>
                </c:pt>
                <c:pt idx="1883">
                  <c:v>125.03099397982422</c:v>
                </c:pt>
                <c:pt idx="1884">
                  <c:v>122.27484227609035</c:v>
                </c:pt>
                <c:pt idx="1885">
                  <c:v>124.75862257739755</c:v>
                </c:pt>
                <c:pt idx="1886">
                  <c:v>123.30903352558259</c:v>
                </c:pt>
                <c:pt idx="1887">
                  <c:v>124.84599249024429</c:v>
                </c:pt>
                <c:pt idx="1888">
                  <c:v>125.51059970133275</c:v>
                </c:pt>
                <c:pt idx="1889">
                  <c:v>122.92048806420806</c:v>
                </c:pt>
                <c:pt idx="1890">
                  <c:v>123.27461351817075</c:v>
                </c:pt>
                <c:pt idx="1891">
                  <c:v>121.62712155843093</c:v>
                </c:pt>
                <c:pt idx="1892">
                  <c:v>120.05125571850519</c:v>
                </c:pt>
                <c:pt idx="1893">
                  <c:v>120.79559907288534</c:v>
                </c:pt>
                <c:pt idx="1894">
                  <c:v>122.05330465763949</c:v>
                </c:pt>
                <c:pt idx="1895">
                  <c:v>123.21366942924286</c:v>
                </c:pt>
                <c:pt idx="1896">
                  <c:v>124.29109303597241</c:v>
                </c:pt>
                <c:pt idx="1897">
                  <c:v>124.11687060289644</c:v>
                </c:pt>
                <c:pt idx="1898">
                  <c:v>126.37568019778213</c:v>
                </c:pt>
                <c:pt idx="1899">
                  <c:v>129.70933958182391</c:v>
                </c:pt>
                <c:pt idx="1900">
                  <c:v>128.39783716284896</c:v>
                </c:pt>
                <c:pt idx="1901">
                  <c:v>128.49289218792148</c:v>
                </c:pt>
                <c:pt idx="1902">
                  <c:v>128.52221673016601</c:v>
                </c:pt>
                <c:pt idx="1903">
                  <c:v>128.55158317639967</c:v>
                </c:pt>
                <c:pt idx="1904">
                  <c:v>128.58095633266518</c:v>
                </c:pt>
                <c:pt idx="1905">
                  <c:v>127.29812627538774</c:v>
                </c:pt>
                <c:pt idx="1906">
                  <c:v>127.91555140527333</c:v>
                </c:pt>
                <c:pt idx="1907">
                  <c:v>127.00513861262773</c:v>
                </c:pt>
                <c:pt idx="1908">
                  <c:v>129.17007957257766</c:v>
                </c:pt>
                <c:pt idx="1909">
                  <c:v>130.18905631158987</c:v>
                </c:pt>
                <c:pt idx="1910">
                  <c:v>129.37468479762063</c:v>
                </c:pt>
                <c:pt idx="1911">
                  <c:v>129.85041734089364</c:v>
                </c:pt>
                <c:pt idx="1912">
                  <c:v>129.21080258053576</c:v>
                </c:pt>
                <c:pt idx="1913">
                  <c:v>128.88675600826889</c:v>
                </c:pt>
                <c:pt idx="1914">
                  <c:v>128.44948697884448</c:v>
                </c:pt>
                <c:pt idx="1915">
                  <c:v>129.11162000184925</c:v>
                </c:pt>
                <c:pt idx="1916">
                  <c:v>128.45536792930596</c:v>
                </c:pt>
                <c:pt idx="1917">
                  <c:v>127.87538070378709</c:v>
                </c:pt>
                <c:pt idx="1918">
                  <c:v>128.37141430991241</c:v>
                </c:pt>
                <c:pt idx="1919">
                  <c:v>128.37257010282252</c:v>
                </c:pt>
                <c:pt idx="1920">
                  <c:v>127.58266104306712</c:v>
                </c:pt>
                <c:pt idx="1921">
                  <c:v>128.17113288956853</c:v>
                </c:pt>
                <c:pt idx="1922">
                  <c:v>127.4293013444608</c:v>
                </c:pt>
                <c:pt idx="1923">
                  <c:v>127.45778964854217</c:v>
                </c:pt>
                <c:pt idx="1924">
                  <c:v>127.48624940157329</c:v>
                </c:pt>
                <c:pt idx="1925">
                  <c:v>127.51482029253508</c:v>
                </c:pt>
                <c:pt idx="1926">
                  <c:v>127.68430956892081</c:v>
                </c:pt>
                <c:pt idx="1927">
                  <c:v>128.04695493463257</c:v>
                </c:pt>
                <c:pt idx="1928">
                  <c:v>128.28250653742566</c:v>
                </c:pt>
                <c:pt idx="1929">
                  <c:v>127.31641203121336</c:v>
                </c:pt>
                <c:pt idx="1930">
                  <c:v>126.86080670027327</c:v>
                </c:pt>
                <c:pt idx="1931">
                  <c:v>128.30588967685171</c:v>
                </c:pt>
                <c:pt idx="1932">
                  <c:v>128.38115377043638</c:v>
                </c:pt>
                <c:pt idx="1933">
                  <c:v>127.1386422799541</c:v>
                </c:pt>
                <c:pt idx="1934">
                  <c:v>126.7456534420818</c:v>
                </c:pt>
                <c:pt idx="1935">
                  <c:v>127.75413888837797</c:v>
                </c:pt>
                <c:pt idx="1936">
                  <c:v>126.2138192522946</c:v>
                </c:pt>
                <c:pt idx="1937">
                  <c:v>122.6433833220664</c:v>
                </c:pt>
                <c:pt idx="1938">
                  <c:v>124.25279608998744</c:v>
                </c:pt>
                <c:pt idx="1939">
                  <c:v>119.96130568792131</c:v>
                </c:pt>
                <c:pt idx="1940">
                  <c:v>121.02783706550065</c:v>
                </c:pt>
                <c:pt idx="1941">
                  <c:v>123.60446555897198</c:v>
                </c:pt>
                <c:pt idx="1942">
                  <c:v>122.55521578074912</c:v>
                </c:pt>
                <c:pt idx="1943">
                  <c:v>123.74491102774363</c:v>
                </c:pt>
                <c:pt idx="1944">
                  <c:v>122.9080562116561</c:v>
                </c:pt>
                <c:pt idx="1945">
                  <c:v>122.93536537154311</c:v>
                </c:pt>
                <c:pt idx="1946">
                  <c:v>122.96257955653496</c:v>
                </c:pt>
                <c:pt idx="1947">
                  <c:v>122.98939550539167</c:v>
                </c:pt>
                <c:pt idx="1948">
                  <c:v>126.81915343822045</c:v>
                </c:pt>
                <c:pt idx="1949">
                  <c:v>128.58421316554464</c:v>
                </c:pt>
                <c:pt idx="1950">
                  <c:v>125.31715594440772</c:v>
                </c:pt>
                <c:pt idx="1951">
                  <c:v>121.1464856664924</c:v>
                </c:pt>
                <c:pt idx="1952">
                  <c:v>119.377465786721</c:v>
                </c:pt>
                <c:pt idx="1953">
                  <c:v>117.13605167152448</c:v>
                </c:pt>
                <c:pt idx="1954">
                  <c:v>116.98020684986881</c:v>
                </c:pt>
                <c:pt idx="1955">
                  <c:v>111.31981362453286</c:v>
                </c:pt>
                <c:pt idx="1956">
                  <c:v>110.40657045182678</c:v>
                </c:pt>
                <c:pt idx="1957">
                  <c:v>116.8262362572068</c:v>
                </c:pt>
                <c:pt idx="1958">
                  <c:v>115.05672784669495</c:v>
                </c:pt>
                <c:pt idx="1959">
                  <c:v>109.37511785103669</c:v>
                </c:pt>
                <c:pt idx="1960">
                  <c:v>111.10484069918388</c:v>
                </c:pt>
                <c:pt idx="1961">
                  <c:v>114.26974155608258</c:v>
                </c:pt>
                <c:pt idx="1962">
                  <c:v>116.69921472811303</c:v>
                </c:pt>
                <c:pt idx="1963">
                  <c:v>114.6002786691711</c:v>
                </c:pt>
                <c:pt idx="1964">
                  <c:v>110.90253986701622</c:v>
                </c:pt>
                <c:pt idx="1965">
                  <c:v>109.7593335398316</c:v>
                </c:pt>
                <c:pt idx="1966">
                  <c:v>106.08605483302301</c:v>
                </c:pt>
                <c:pt idx="1967">
                  <c:v>106.10660355652081</c:v>
                </c:pt>
                <c:pt idx="1968">
                  <c:v>106.12738882269696</c:v>
                </c:pt>
                <c:pt idx="1969">
                  <c:v>106.14814908451048</c:v>
                </c:pt>
                <c:pt idx="1970">
                  <c:v>107.4868160034254</c:v>
                </c:pt>
                <c:pt idx="1971">
                  <c:v>107.02111832244347</c:v>
                </c:pt>
                <c:pt idx="1972">
                  <c:v>108.5824566154825</c:v>
                </c:pt>
                <c:pt idx="1973">
                  <c:v>106.83864962837204</c:v>
                </c:pt>
                <c:pt idx="1974">
                  <c:v>104.9992078608083</c:v>
                </c:pt>
                <c:pt idx="1975">
                  <c:v>106.72265481466921</c:v>
                </c:pt>
                <c:pt idx="1976">
                  <c:v>105.27288504663004</c:v>
                </c:pt>
                <c:pt idx="1977">
                  <c:v>104.23861680417419</c:v>
                </c:pt>
                <c:pt idx="1978">
                  <c:v>102.62550167503453</c:v>
                </c:pt>
                <c:pt idx="1979">
                  <c:v>104.04618812226764</c:v>
                </c:pt>
                <c:pt idx="1980">
                  <c:v>103.07324668701027</c:v>
                </c:pt>
                <c:pt idx="1981">
                  <c:v>102.04108884563239</c:v>
                </c:pt>
                <c:pt idx="1982">
                  <c:v>101.72786086120536</c:v>
                </c:pt>
                <c:pt idx="1983">
                  <c:v>99.385575926938571</c:v>
                </c:pt>
                <c:pt idx="1984">
                  <c:v>96.8518797789378</c:v>
                </c:pt>
                <c:pt idx="1985">
                  <c:v>96.753403788701135</c:v>
                </c:pt>
                <c:pt idx="1986">
                  <c:v>98.959547389908579</c:v>
                </c:pt>
                <c:pt idx="1987">
                  <c:v>98.975326693081428</c:v>
                </c:pt>
                <c:pt idx="1988">
                  <c:v>98.99102716271301</c:v>
                </c:pt>
                <c:pt idx="1989">
                  <c:v>99.006919968717753</c:v>
                </c:pt>
                <c:pt idx="1990">
                  <c:v>97.977907902062753</c:v>
                </c:pt>
                <c:pt idx="1991">
                  <c:v>96.810036250412765</c:v>
                </c:pt>
                <c:pt idx="1992">
                  <c:v>98.821138396771502</c:v>
                </c:pt>
                <c:pt idx="1993">
                  <c:v>99.689502612985152</c:v>
                </c:pt>
                <c:pt idx="1994">
                  <c:v>98.810929786757612</c:v>
                </c:pt>
                <c:pt idx="1995">
                  <c:v>98.558352293762198</c:v>
                </c:pt>
                <c:pt idx="1996">
                  <c:v>99.463177129424466</c:v>
                </c:pt>
                <c:pt idx="1997">
                  <c:v>98.981618864036065</c:v>
                </c:pt>
                <c:pt idx="1998">
                  <c:v>99.53347376945247</c:v>
                </c:pt>
                <c:pt idx="1999">
                  <c:v>97.700299344325245</c:v>
                </c:pt>
                <c:pt idx="2000">
                  <c:v>97.681319127782118</c:v>
                </c:pt>
                <c:pt idx="2001">
                  <c:v>98.359625198951036</c:v>
                </c:pt>
                <c:pt idx="2002">
                  <c:v>98.390641903469074</c:v>
                </c:pt>
                <c:pt idx="2003">
                  <c:v>98.815267579041105</c:v>
                </c:pt>
                <c:pt idx="2004">
                  <c:v>96.888613773767688</c:v>
                </c:pt>
                <c:pt idx="2005">
                  <c:v>97.776316736909152</c:v>
                </c:pt>
                <c:pt idx="2006">
                  <c:v>97.116965830104519</c:v>
                </c:pt>
                <c:pt idx="2007">
                  <c:v>97.347285733936644</c:v>
                </c:pt>
                <c:pt idx="2008">
                  <c:v>97.361074376874853</c:v>
                </c:pt>
                <c:pt idx="2009">
                  <c:v>97.374811624355416</c:v>
                </c:pt>
                <c:pt idx="2010">
                  <c:v>97.388444097982827</c:v>
                </c:pt>
                <c:pt idx="2011">
                  <c:v>98.429290103502794</c:v>
                </c:pt>
                <c:pt idx="2012">
                  <c:v>99.799919466519597</c:v>
                </c:pt>
                <c:pt idx="2013">
                  <c:v>99.111271708451184</c:v>
                </c:pt>
                <c:pt idx="2014">
                  <c:v>98.838759477201549</c:v>
                </c:pt>
                <c:pt idx="2015">
                  <c:v>98.866005266213037</c:v>
                </c:pt>
                <c:pt idx="2016">
                  <c:v>99.254622124093402</c:v>
                </c:pt>
                <c:pt idx="2017">
                  <c:v>99.48275219341383</c:v>
                </c:pt>
                <c:pt idx="2018">
                  <c:v>99.91707383425738</c:v>
                </c:pt>
                <c:pt idx="2019">
                  <c:v>98.32873473995086</c:v>
                </c:pt>
                <c:pt idx="2020">
                  <c:v>98.662641799553413</c:v>
                </c:pt>
                <c:pt idx="2021">
                  <c:v>98.512319334771576</c:v>
                </c:pt>
                <c:pt idx="2022">
                  <c:v>97.122731874830166</c:v>
                </c:pt>
                <c:pt idx="2023">
                  <c:v>96.963447200960545</c:v>
                </c:pt>
                <c:pt idx="2024">
                  <c:v>98.010554581244065</c:v>
                </c:pt>
                <c:pt idx="2025">
                  <c:v>96.95395110974971</c:v>
                </c:pt>
                <c:pt idx="2026">
                  <c:v>96.977603484630407</c:v>
                </c:pt>
                <c:pt idx="2027">
                  <c:v>98.050824624054158</c:v>
                </c:pt>
                <c:pt idx="2028">
                  <c:v>98.061569919903363</c:v>
                </c:pt>
                <c:pt idx="2029">
                  <c:v>98.071698471097818</c:v>
                </c:pt>
                <c:pt idx="2030">
                  <c:v>98.08166685469584</c:v>
                </c:pt>
                <c:pt idx="2031">
                  <c:v>97.988283360615199</c:v>
                </c:pt>
                <c:pt idx="2032">
                  <c:v>98.298568054540624</c:v>
                </c:pt>
                <c:pt idx="2033">
                  <c:v>97.885100912161064</c:v>
                </c:pt>
                <c:pt idx="2034">
                  <c:v>98.057129458739411</c:v>
                </c:pt>
                <c:pt idx="2035">
                  <c:v>97.811811722769818</c:v>
                </c:pt>
                <c:pt idx="2036">
                  <c:v>97.226351509741491</c:v>
                </c:pt>
                <c:pt idx="2037">
                  <c:v>96.522734000028223</c:v>
                </c:pt>
                <c:pt idx="2038">
                  <c:v>97.224769289241834</c:v>
                </c:pt>
                <c:pt idx="2039">
                  <c:v>97.246685389535813</c:v>
                </c:pt>
                <c:pt idx="2040">
                  <c:v>94.718934310079973</c:v>
                </c:pt>
                <c:pt idx="2041">
                  <c:v>94.451029112346191</c:v>
                </c:pt>
                <c:pt idx="2042">
                  <c:v>92.608918545623041</c:v>
                </c:pt>
                <c:pt idx="2043">
                  <c:v>92.464999717254699</c:v>
                </c:pt>
                <c:pt idx="2044">
                  <c:v>91.031780530062235</c:v>
                </c:pt>
                <c:pt idx="2045">
                  <c:v>89.665291312206477</c:v>
                </c:pt>
                <c:pt idx="2046">
                  <c:v>87.854018741828142</c:v>
                </c:pt>
                <c:pt idx="2047">
                  <c:v>87.861793220746932</c:v>
                </c:pt>
                <c:pt idx="2048">
                  <c:v>87.869640602826365</c:v>
                </c:pt>
                <c:pt idx="2049">
                  <c:v>87.877320168676306</c:v>
                </c:pt>
                <c:pt idx="2050">
                  <c:v>86.443877004351023</c:v>
                </c:pt>
                <c:pt idx="2051">
                  <c:v>84.200902848515497</c:v>
                </c:pt>
                <c:pt idx="2052">
                  <c:v>85.971718119919331</c:v>
                </c:pt>
                <c:pt idx="2053">
                  <c:v>86.736341383083044</c:v>
                </c:pt>
                <c:pt idx="2054">
                  <c:v>86.024610130112578</c:v>
                </c:pt>
                <c:pt idx="2055">
                  <c:v>85.959484951779515</c:v>
                </c:pt>
                <c:pt idx="2056">
                  <c:v>85.73429756264477</c:v>
                </c:pt>
                <c:pt idx="2057">
                  <c:v>86.93730973084908</c:v>
                </c:pt>
                <c:pt idx="2058">
                  <c:v>86.732039075561417</c:v>
                </c:pt>
                <c:pt idx="2059">
                  <c:v>87.830945655310046</c:v>
                </c:pt>
                <c:pt idx="2060">
                  <c:v>88.556790993783238</c:v>
                </c:pt>
                <c:pt idx="2061">
                  <c:v>89.263647475993352</c:v>
                </c:pt>
                <c:pt idx="2062">
                  <c:v>90.700237932622173</c:v>
                </c:pt>
                <c:pt idx="2063">
                  <c:v>91.565057364185137</c:v>
                </c:pt>
                <c:pt idx="2064">
                  <c:v>90.435169997711881</c:v>
                </c:pt>
                <c:pt idx="2065">
                  <c:v>90.169986001406485</c:v>
                </c:pt>
                <c:pt idx="2066">
                  <c:v>91.685060277388388</c:v>
                </c:pt>
                <c:pt idx="2067">
                  <c:v>91.510941386626129</c:v>
                </c:pt>
                <c:pt idx="2068">
                  <c:v>91.019772988191008</c:v>
                </c:pt>
                <c:pt idx="2069">
                  <c:v>91.028076983918439</c:v>
                </c:pt>
                <c:pt idx="2070">
                  <c:v>91.036506433239154</c:v>
                </c:pt>
                <c:pt idx="2071">
                  <c:v>91.044911721641341</c:v>
                </c:pt>
                <c:pt idx="2072">
                  <c:v>90.298497475570642</c:v>
                </c:pt>
                <c:pt idx="2073">
                  <c:v>90.878647488735979</c:v>
                </c:pt>
                <c:pt idx="2074">
                  <c:v>91.881065064729071</c:v>
                </c:pt>
                <c:pt idx="2075">
                  <c:v>92.544974794020035</c:v>
                </c:pt>
                <c:pt idx="2076">
                  <c:v>91.805092310977756</c:v>
                </c:pt>
                <c:pt idx="2077">
                  <c:v>90.261082847896972</c:v>
                </c:pt>
                <c:pt idx="2078">
                  <c:v>90.340104433048595</c:v>
                </c:pt>
                <c:pt idx="2079">
                  <c:v>91.341880631490909</c:v>
                </c:pt>
                <c:pt idx="2080">
                  <c:v>91.358392083753913</c:v>
                </c:pt>
                <c:pt idx="2081">
                  <c:v>93.540295468787733</c:v>
                </c:pt>
                <c:pt idx="2082">
                  <c:v>95.215722085484998</c:v>
                </c:pt>
                <c:pt idx="2083">
                  <c:v>94.776784268735653</c:v>
                </c:pt>
                <c:pt idx="2084">
                  <c:v>93.577317116693706</c:v>
                </c:pt>
                <c:pt idx="2085">
                  <c:v>93.509871470595172</c:v>
                </c:pt>
                <c:pt idx="2086">
                  <c:v>93.366139587294995</c:v>
                </c:pt>
                <c:pt idx="2087">
                  <c:v>93.279364647591223</c:v>
                </c:pt>
                <c:pt idx="2088">
                  <c:v>93.559514131688545</c:v>
                </c:pt>
                <c:pt idx="2089">
                  <c:v>93.567255220255063</c:v>
                </c:pt>
                <c:pt idx="2090">
                  <c:v>93.574971314452682</c:v>
                </c:pt>
                <c:pt idx="2091">
                  <c:v>93.582303490287188</c:v>
                </c:pt>
                <c:pt idx="2092">
                  <c:v>92.874156025449452</c:v>
                </c:pt>
                <c:pt idx="2093">
                  <c:v>94.443485398042284</c:v>
                </c:pt>
                <c:pt idx="2094">
                  <c:v>96.228477320783199</c:v>
                </c:pt>
                <c:pt idx="2095">
                  <c:v>96.647765276857442</c:v>
                </c:pt>
                <c:pt idx="2096">
                  <c:v>97.446959790306039</c:v>
                </c:pt>
                <c:pt idx="2097">
                  <c:v>98.068593479101267</c:v>
                </c:pt>
                <c:pt idx="2098">
                  <c:v>96.557900433208061</c:v>
                </c:pt>
                <c:pt idx="2099">
                  <c:v>95.992440067269087</c:v>
                </c:pt>
                <c:pt idx="2100">
                  <c:v>95.953526011668771</c:v>
                </c:pt>
                <c:pt idx="2101">
                  <c:v>94.73633441794415</c:v>
                </c:pt>
                <c:pt idx="2102">
                  <c:v>95.239370624941117</c:v>
                </c:pt>
                <c:pt idx="2103">
                  <c:v>94.793338236086427</c:v>
                </c:pt>
                <c:pt idx="2104">
                  <c:v>95.233885155658911</c:v>
                </c:pt>
                <c:pt idx="2105">
                  <c:v>95.584037677636019</c:v>
                </c:pt>
                <c:pt idx="2106">
                  <c:v>94.735026875246447</c:v>
                </c:pt>
                <c:pt idx="2107">
                  <c:v>94.195378731036925</c:v>
                </c:pt>
                <c:pt idx="2108">
                  <c:v>93.498422253525476</c:v>
                </c:pt>
                <c:pt idx="2109">
                  <c:v>93.289367300863063</c:v>
                </c:pt>
                <c:pt idx="2110">
                  <c:v>93.296574862939465</c:v>
                </c:pt>
                <c:pt idx="2111">
                  <c:v>93.303706299757764</c:v>
                </c:pt>
                <c:pt idx="2112">
                  <c:v>93.3108127190321</c:v>
                </c:pt>
                <c:pt idx="2113">
                  <c:v>94.752197552752378</c:v>
                </c:pt>
                <c:pt idx="2114">
                  <c:v>95.873903750526623</c:v>
                </c:pt>
                <c:pt idx="2115">
                  <c:v>95.029119618170398</c:v>
                </c:pt>
                <c:pt idx="2116">
                  <c:v>95.661503504742129</c:v>
                </c:pt>
                <c:pt idx="2117">
                  <c:v>95.055822865704656</c:v>
                </c:pt>
                <c:pt idx="2118">
                  <c:v>95.250687522533894</c:v>
                </c:pt>
                <c:pt idx="2119">
                  <c:v>95.438479295941377</c:v>
                </c:pt>
                <c:pt idx="2120">
                  <c:v>94.371839667871754</c:v>
                </c:pt>
                <c:pt idx="2121">
                  <c:v>94.818924897780178</c:v>
                </c:pt>
                <c:pt idx="2122">
                  <c:v>95.335173722447891</c:v>
                </c:pt>
                <c:pt idx="2123">
                  <c:v>94.009606237118135</c:v>
                </c:pt>
                <c:pt idx="2124">
                  <c:v>93.73556151669014</c:v>
                </c:pt>
                <c:pt idx="2125">
                  <c:v>94.414676132508461</c:v>
                </c:pt>
                <c:pt idx="2126">
                  <c:v>93.942137514987223</c:v>
                </c:pt>
                <c:pt idx="2127">
                  <c:v>94.300450225794492</c:v>
                </c:pt>
                <c:pt idx="2128">
                  <c:v>93.183816888076109</c:v>
                </c:pt>
                <c:pt idx="2129">
                  <c:v>92.431814110061353</c:v>
                </c:pt>
                <c:pt idx="2130">
                  <c:v>93.466771657089524</c:v>
                </c:pt>
                <c:pt idx="2131">
                  <c:v>93.473967318140382</c:v>
                </c:pt>
                <c:pt idx="2132">
                  <c:v>93.481163533158579</c:v>
                </c:pt>
                <c:pt idx="2133">
                  <c:v>93.488437136019797</c:v>
                </c:pt>
                <c:pt idx="2134">
                  <c:v>92.960680591273473</c:v>
                </c:pt>
                <c:pt idx="2135">
                  <c:v>92.552216210635137</c:v>
                </c:pt>
                <c:pt idx="2136">
                  <c:v>92.328605041442756</c:v>
                </c:pt>
                <c:pt idx="2137">
                  <c:v>91.70698097441857</c:v>
                </c:pt>
                <c:pt idx="2138">
                  <c:v>91.81624327746762</c:v>
                </c:pt>
                <c:pt idx="2139">
                  <c:v>91.961897473202583</c:v>
                </c:pt>
                <c:pt idx="2140">
                  <c:v>91.663186975305308</c:v>
                </c:pt>
                <c:pt idx="2141">
                  <c:v>91.549443489693587</c:v>
                </c:pt>
                <c:pt idx="2142">
                  <c:v>91.502959552506397</c:v>
                </c:pt>
                <c:pt idx="2143">
                  <c:v>91.890297899185896</c:v>
                </c:pt>
                <c:pt idx="2144">
                  <c:v>92.409711550573377</c:v>
                </c:pt>
                <c:pt idx="2145">
                  <c:v>93.652687641965173</c:v>
                </c:pt>
                <c:pt idx="2146">
                  <c:v>93.876730451075389</c:v>
                </c:pt>
                <c:pt idx="2147">
                  <c:v>94.29999220822549</c:v>
                </c:pt>
                <c:pt idx="2148">
                  <c:v>96.031659067132068</c:v>
                </c:pt>
                <c:pt idx="2149">
                  <c:v>96.938153643619756</c:v>
                </c:pt>
                <c:pt idx="2150">
                  <c:v>97.544199200091754</c:v>
                </c:pt>
                <c:pt idx="2151">
                  <c:v>98.955676678149572</c:v>
                </c:pt>
                <c:pt idx="2152">
                  <c:v>100.17919185013274</c:v>
                </c:pt>
                <c:pt idx="2153">
                  <c:v>100.86054512195287</c:v>
                </c:pt>
                <c:pt idx="2154">
                  <c:v>100.86819947017172</c:v>
                </c:pt>
                <c:pt idx="2155">
                  <c:v>100.87588203440534</c:v>
                </c:pt>
                <c:pt idx="2156">
                  <c:v>100.88359282100468</c:v>
                </c:pt>
                <c:pt idx="2157">
                  <c:v>101.93668265580946</c:v>
                </c:pt>
                <c:pt idx="2158">
                  <c:v>103.42907702082537</c:v>
                </c:pt>
                <c:pt idx="2159">
                  <c:v>103.13671650697162</c:v>
                </c:pt>
                <c:pt idx="2160">
                  <c:v>102.19877064477002</c:v>
                </c:pt>
                <c:pt idx="2161">
                  <c:v>102.62757847133079</c:v>
                </c:pt>
                <c:pt idx="2162">
                  <c:v>103.02707754711372</c:v>
                </c:pt>
                <c:pt idx="2163">
                  <c:v>102.17081378509461</c:v>
                </c:pt>
                <c:pt idx="2164">
                  <c:v>102.9775050417588</c:v>
                </c:pt>
                <c:pt idx="2165">
                  <c:v>104.608316778466</c:v>
                </c:pt>
                <c:pt idx="2166">
                  <c:v>105.35489043064031</c:v>
                </c:pt>
                <c:pt idx="2167">
                  <c:v>103.15289992226018</c:v>
                </c:pt>
                <c:pt idx="2168">
                  <c:v>102.66709206229875</c:v>
                </c:pt>
                <c:pt idx="2169">
                  <c:v>102.98313841308334</c:v>
                </c:pt>
                <c:pt idx="2170">
                  <c:v>102.04499242872264</c:v>
                </c:pt>
                <c:pt idx="2171">
                  <c:v>101.43621309385911</c:v>
                </c:pt>
                <c:pt idx="2172">
                  <c:v>102.52395072024869</c:v>
                </c:pt>
                <c:pt idx="2173">
                  <c:v>102.95184526354385</c:v>
                </c:pt>
                <c:pt idx="2174">
                  <c:v>103.29883304728604</c:v>
                </c:pt>
                <c:pt idx="2175">
                  <c:v>103.30667243817759</c:v>
                </c:pt>
                <c:pt idx="2176">
                  <c:v>103.31445581760785</c:v>
                </c:pt>
                <c:pt idx="2177">
                  <c:v>103.32235300477858</c:v>
                </c:pt>
                <c:pt idx="2178">
                  <c:v>102.87715581802246</c:v>
                </c:pt>
                <c:pt idx="2179">
                  <c:v>102.54210028927584</c:v>
                </c:pt>
                <c:pt idx="2180">
                  <c:v>103.10484916669876</c:v>
                </c:pt>
                <c:pt idx="2181">
                  <c:v>103.32971843182129</c:v>
                </c:pt>
                <c:pt idx="2182">
                  <c:v>104.13928411947597</c:v>
                </c:pt>
                <c:pt idx="2183">
                  <c:v>104.10125906431627</c:v>
                </c:pt>
                <c:pt idx="2184">
                  <c:v>103.92970278864627</c:v>
                </c:pt>
                <c:pt idx="2185">
                  <c:v>104.27163571302465</c:v>
                </c:pt>
                <c:pt idx="2186">
                  <c:v>104.62121351344553</c:v>
                </c:pt>
                <c:pt idx="2187">
                  <c:v>104.33702954018469</c:v>
                </c:pt>
                <c:pt idx="2188">
                  <c:v>103.36406121981456</c:v>
                </c:pt>
                <c:pt idx="2189">
                  <c:v>103.96091738332898</c:v>
                </c:pt>
                <c:pt idx="2190">
                  <c:v>105.12880258870361</c:v>
                </c:pt>
                <c:pt idx="2191">
                  <c:v>105.25077298162931</c:v>
                </c:pt>
                <c:pt idx="2192">
                  <c:v>105.22376042114381</c:v>
                </c:pt>
                <c:pt idx="2193">
                  <c:v>104.79641689208469</c:v>
                </c:pt>
                <c:pt idx="2194">
                  <c:v>104.96467038696277</c:v>
                </c:pt>
                <c:pt idx="2195">
                  <c:v>104.37985345822547</c:v>
                </c:pt>
                <c:pt idx="2196">
                  <c:v>103.73868912803303</c:v>
                </c:pt>
                <c:pt idx="2197">
                  <c:v>103.74661874290064</c:v>
                </c:pt>
                <c:pt idx="2198">
                  <c:v>103.75460581135728</c:v>
                </c:pt>
                <c:pt idx="2199">
                  <c:v>103.76259349470878</c:v>
                </c:pt>
                <c:pt idx="2200">
                  <c:v>104.50832309087892</c:v>
                </c:pt>
                <c:pt idx="2201">
                  <c:v>103.35310746391461</c:v>
                </c:pt>
                <c:pt idx="2202">
                  <c:v>103.01975141333995</c:v>
                </c:pt>
                <c:pt idx="2203">
                  <c:v>103.44000213184508</c:v>
                </c:pt>
                <c:pt idx="2204">
                  <c:v>103.09940665506018</c:v>
                </c:pt>
                <c:pt idx="2205">
                  <c:v>104.00621110395691</c:v>
                </c:pt>
                <c:pt idx="2206">
                  <c:v>103.81929457098374</c:v>
                </c:pt>
                <c:pt idx="2207">
                  <c:v>104.3310150369373</c:v>
                </c:pt>
                <c:pt idx="2208">
                  <c:v>104.02139114062324</c:v>
                </c:pt>
                <c:pt idx="2209">
                  <c:v>104.57849152514113</c:v>
                </c:pt>
                <c:pt idx="2210">
                  <c:v>104.73623400867612</c:v>
                </c:pt>
                <c:pt idx="2211">
                  <c:v>105.25709343561451</c:v>
                </c:pt>
                <c:pt idx="2212">
                  <c:v>105.70640972556282</c:v>
                </c:pt>
                <c:pt idx="2213">
                  <c:v>106.7397264073838</c:v>
                </c:pt>
                <c:pt idx="2214">
                  <c:v>105.6067944838673</c:v>
                </c:pt>
                <c:pt idx="2215">
                  <c:v>105.06328986212594</c:v>
                </c:pt>
                <c:pt idx="2216">
                  <c:v>105.49653575430273</c:v>
                </c:pt>
                <c:pt idx="2217">
                  <c:v>104.75693407567415</c:v>
                </c:pt>
                <c:pt idx="2218">
                  <c:v>104.76497022404159</c:v>
                </c:pt>
                <c:pt idx="2219">
                  <c:v>104.77297828614914</c:v>
                </c:pt>
                <c:pt idx="2220">
                  <c:v>104.78098696037979</c:v>
                </c:pt>
                <c:pt idx="2221">
                  <c:v>103.73699334268495</c:v>
                </c:pt>
                <c:pt idx="2222">
                  <c:v>102.92740390199141</c:v>
                </c:pt>
                <c:pt idx="2223">
                  <c:v>103.17863299999526</c:v>
                </c:pt>
                <c:pt idx="2224">
                  <c:v>102.45275904858181</c:v>
                </c:pt>
                <c:pt idx="2225">
                  <c:v>102.96139438471904</c:v>
                </c:pt>
                <c:pt idx="2226">
                  <c:v>103.12091798497585</c:v>
                </c:pt>
                <c:pt idx="2227">
                  <c:v>103.19745499767049</c:v>
                </c:pt>
                <c:pt idx="2228">
                  <c:v>103.006026961571</c:v>
                </c:pt>
                <c:pt idx="2229">
                  <c:v>103.34885918907682</c:v>
                </c:pt>
                <c:pt idx="2230">
                  <c:v>102.8936821412275</c:v>
                </c:pt>
                <c:pt idx="2231">
                  <c:v>103.40814268646071</c:v>
                </c:pt>
                <c:pt idx="2232">
                  <c:v>102.01545692582883</c:v>
                </c:pt>
                <c:pt idx="2233">
                  <c:v>101.91409185919295</c:v>
                </c:pt>
                <c:pt idx="2234">
                  <c:v>102.32957866945208</c:v>
                </c:pt>
                <c:pt idx="2235">
                  <c:v>101.42812902547959</c:v>
                </c:pt>
                <c:pt idx="2236">
                  <c:v>101.4069527243764</c:v>
                </c:pt>
                <c:pt idx="2237">
                  <c:v>101.23187110948091</c:v>
                </c:pt>
                <c:pt idx="2238">
                  <c:v>101.4849915875667</c:v>
                </c:pt>
                <c:pt idx="2239">
                  <c:v>101.49274893349902</c:v>
                </c:pt>
                <c:pt idx="2240">
                  <c:v>101.50059029108786</c:v>
                </c:pt>
                <c:pt idx="2241">
                  <c:v>101.50837663774033</c:v>
                </c:pt>
                <c:pt idx="2242">
                  <c:v>102.19069924521578</c:v>
                </c:pt>
                <c:pt idx="2243">
                  <c:v>102.28321550945806</c:v>
                </c:pt>
                <c:pt idx="2244">
                  <c:v>102.42860699232551</c:v>
                </c:pt>
                <c:pt idx="2245">
                  <c:v>102.18571978922725</c:v>
                </c:pt>
                <c:pt idx="2246">
                  <c:v>101.92948469959828</c:v>
                </c:pt>
                <c:pt idx="2247">
                  <c:v>101.88790654889286</c:v>
                </c:pt>
                <c:pt idx="2248">
                  <c:v>101.57370147836664</c:v>
                </c:pt>
                <c:pt idx="2249">
                  <c:v>101.72427914107568</c:v>
                </c:pt>
                <c:pt idx="2250">
                  <c:v>101.5845359134473</c:v>
                </c:pt>
                <c:pt idx="2251">
                  <c:v>100.63243596547653</c:v>
                </c:pt>
                <c:pt idx="2252">
                  <c:v>101.22529694058143</c:v>
                </c:pt>
                <c:pt idx="2253">
                  <c:v>101.71738028559751</c:v>
                </c:pt>
                <c:pt idx="2254">
                  <c:v>101.41231995447247</c:v>
                </c:pt>
                <c:pt idx="2255">
                  <c:v>102.42400394187509</c:v>
                </c:pt>
                <c:pt idx="2256">
                  <c:v>102.280052084999</c:v>
                </c:pt>
                <c:pt idx="2257">
                  <c:v>103.22965518559742</c:v>
                </c:pt>
                <c:pt idx="2258">
                  <c:v>104.21142641533964</c:v>
                </c:pt>
                <c:pt idx="2259">
                  <c:v>104.06976503155043</c:v>
                </c:pt>
                <c:pt idx="2260">
                  <c:v>104.07777697784465</c:v>
                </c:pt>
                <c:pt idx="2261">
                  <c:v>104.08578954094897</c:v>
                </c:pt>
                <c:pt idx="2262">
                  <c:v>104.09377420425621</c:v>
                </c:pt>
                <c:pt idx="2263">
                  <c:v>105.31279920746556</c:v>
                </c:pt>
                <c:pt idx="2264">
                  <c:v>105.42165864359654</c:v>
                </c:pt>
                <c:pt idx="2265">
                  <c:v>105.8474377039262</c:v>
                </c:pt>
                <c:pt idx="2266">
                  <c:v>106.66340097057838</c:v>
                </c:pt>
                <c:pt idx="2267">
                  <c:v>106.45439548237225</c:v>
                </c:pt>
                <c:pt idx="2268">
                  <c:v>106.01979752624966</c:v>
                </c:pt>
                <c:pt idx="2269">
                  <c:v>105.56449074312124</c:v>
                </c:pt>
                <c:pt idx="2270">
                  <c:v>105.63342272234087</c:v>
                </c:pt>
                <c:pt idx="2271">
                  <c:v>104.97469447583936</c:v>
                </c:pt>
                <c:pt idx="2272">
                  <c:v>104.62451223549466</c:v>
                </c:pt>
                <c:pt idx="2273">
                  <c:v>103.99398616807781</c:v>
                </c:pt>
                <c:pt idx="2274">
                  <c:v>103.98303068185976</c:v>
                </c:pt>
                <c:pt idx="2275">
                  <c:v>103.91985966814896</c:v>
                </c:pt>
                <c:pt idx="2276">
                  <c:v>102.79054543392091</c:v>
                </c:pt>
                <c:pt idx="2277">
                  <c:v>102.73350304383482</c:v>
                </c:pt>
                <c:pt idx="2278">
                  <c:v>103.38866474674113</c:v>
                </c:pt>
                <c:pt idx="2279">
                  <c:v>103.39651095499727</c:v>
                </c:pt>
                <c:pt idx="2280">
                  <c:v>103.40438608651658</c:v>
                </c:pt>
                <c:pt idx="2281">
                  <c:v>103.41220515790285</c:v>
                </c:pt>
                <c:pt idx="2282">
                  <c:v>102.96421076335926</c:v>
                </c:pt>
                <c:pt idx="2283">
                  <c:v>102.84650635263691</c:v>
                </c:pt>
                <c:pt idx="2284">
                  <c:v>102.44510443222737</c:v>
                </c:pt>
                <c:pt idx="2285">
                  <c:v>102.89602957820296</c:v>
                </c:pt>
                <c:pt idx="2286">
                  <c:v>101.44978539277088</c:v>
                </c:pt>
                <c:pt idx="2287">
                  <c:v>101.07203490197763</c:v>
                </c:pt>
                <c:pt idx="2288">
                  <c:v>100.51506349516038</c:v>
                </c:pt>
                <c:pt idx="2289">
                  <c:v>100.81064059449177</c:v>
                </c:pt>
                <c:pt idx="2290">
                  <c:v>100.14750411509318</c:v>
                </c:pt>
                <c:pt idx="2291">
                  <c:v>100.64255962019556</c:v>
                </c:pt>
                <c:pt idx="2292">
                  <c:v>99.956089467394477</c:v>
                </c:pt>
                <c:pt idx="2293">
                  <c:v>100.86929024527956</c:v>
                </c:pt>
                <c:pt idx="2294">
                  <c:v>101.63248497592605</c:v>
                </c:pt>
                <c:pt idx="2295">
                  <c:v>101.32854410224554</c:v>
                </c:pt>
                <c:pt idx="2296">
                  <c:v>101.50218885717558</c:v>
                </c:pt>
                <c:pt idx="2297">
                  <c:v>102.23975779277328</c:v>
                </c:pt>
                <c:pt idx="2298">
                  <c:v>102.12928343647489</c:v>
                </c:pt>
                <c:pt idx="2299">
                  <c:v>102.13683820538662</c:v>
                </c:pt>
                <c:pt idx="2300">
                  <c:v>102.14444949853507</c:v>
                </c:pt>
                <c:pt idx="2301">
                  <c:v>102.15203337410058</c:v>
                </c:pt>
                <c:pt idx="2302">
                  <c:v>102.41225229371267</c:v>
                </c:pt>
                <c:pt idx="2303">
                  <c:v>103.02827109544683</c:v>
                </c:pt>
                <c:pt idx="2304">
                  <c:v>103.52163812606865</c:v>
                </c:pt>
                <c:pt idx="2305">
                  <c:v>104.00727407969066</c:v>
                </c:pt>
                <c:pt idx="2306">
                  <c:v>104.04222254335482</c:v>
                </c:pt>
                <c:pt idx="2307">
                  <c:v>104.30631016020928</c:v>
                </c:pt>
                <c:pt idx="2308">
                  <c:v>103.99514228933201</c:v>
                </c:pt>
                <c:pt idx="2309">
                  <c:v>104.41439214960648</c:v>
                </c:pt>
                <c:pt idx="2310">
                  <c:v>104.32567543000617</c:v>
                </c:pt>
                <c:pt idx="2311">
                  <c:v>104.38035727379315</c:v>
                </c:pt>
                <c:pt idx="2312">
                  <c:v>104.57468749390848</c:v>
                </c:pt>
                <c:pt idx="2313">
                  <c:v>103.81623164107066</c:v>
                </c:pt>
                <c:pt idx="2314">
                  <c:v>103.59462768209804</c:v>
                </c:pt>
                <c:pt idx="2315">
                  <c:v>104.23120190697212</c:v>
                </c:pt>
                <c:pt idx="2316">
                  <c:v>104.5449739159892</c:v>
                </c:pt>
                <c:pt idx="2317">
                  <c:v>104.63878410046537</c:v>
                </c:pt>
                <c:pt idx="2318">
                  <c:v>104.47911351818162</c:v>
                </c:pt>
                <c:pt idx="2319">
                  <c:v>104.61979696709616</c:v>
                </c:pt>
                <c:pt idx="2320">
                  <c:v>104.77599252407076</c:v>
                </c:pt>
                <c:pt idx="2321">
                  <c:v>104.87077247384863</c:v>
                </c:pt>
                <c:pt idx="2322">
                  <c:v>104.87847257440288</c:v>
                </c:pt>
                <c:pt idx="2323">
                  <c:v>104.88614450650626</c:v>
                </c:pt>
                <c:pt idx="2324">
                  <c:v>104.89381699981672</c:v>
                </c:pt>
                <c:pt idx="2325">
                  <c:v>105.15796628234258</c:v>
                </c:pt>
                <c:pt idx="2326">
                  <c:v>106.20170735716546</c:v>
                </c:pt>
                <c:pt idx="2327">
                  <c:v>106.71943047970638</c:v>
                </c:pt>
                <c:pt idx="2328">
                  <c:v>106.16208709827011</c:v>
                </c:pt>
                <c:pt idx="2329">
                  <c:v>106.24197323000706</c:v>
                </c:pt>
                <c:pt idx="2330">
                  <c:v>106.36674889187749</c:v>
                </c:pt>
                <c:pt idx="2331">
                  <c:v>106.23154377685613</c:v>
                </c:pt>
                <c:pt idx="2332">
                  <c:v>107.04937263724089</c:v>
                </c:pt>
                <c:pt idx="2333">
                  <c:v>106.58654298564745</c:v>
                </c:pt>
                <c:pt idx="2334">
                  <c:v>106.27123931890831</c:v>
                </c:pt>
                <c:pt idx="2335">
                  <c:v>105.33286935316173</c:v>
                </c:pt>
                <c:pt idx="2336">
                  <c:v>105.68241413789028</c:v>
                </c:pt>
                <c:pt idx="2337">
                  <c:v>106.06234126262177</c:v>
                </c:pt>
                <c:pt idx="2338">
                  <c:v>105.49892050190992</c:v>
                </c:pt>
                <c:pt idx="2339">
                  <c:v>105.95363584791272</c:v>
                </c:pt>
                <c:pt idx="2340">
                  <c:v>106.10083133536928</c:v>
                </c:pt>
                <c:pt idx="2341">
                  <c:v>105.63964569668417</c:v>
                </c:pt>
                <c:pt idx="2342">
                  <c:v>105.64751802096622</c:v>
                </c:pt>
                <c:pt idx="2343">
                  <c:v>105.65539093189818</c:v>
                </c:pt>
                <c:pt idx="2344">
                  <c:v>105.66329337620624</c:v>
                </c:pt>
                <c:pt idx="2345">
                  <c:v>105.47727773511784</c:v>
                </c:pt>
                <c:pt idx="2346">
                  <c:v>106.04391900947608</c:v>
                </c:pt>
                <c:pt idx="2347">
                  <c:v>104.45003278717978</c:v>
                </c:pt>
                <c:pt idx="2348">
                  <c:v>103.45183877379517</c:v>
                </c:pt>
                <c:pt idx="2349">
                  <c:v>101.53517095755566</c:v>
                </c:pt>
                <c:pt idx="2350">
                  <c:v>101.91279193993428</c:v>
                </c:pt>
                <c:pt idx="2351">
                  <c:v>101.79701190495469</c:v>
                </c:pt>
                <c:pt idx="2352">
                  <c:v>101.44476050248548</c:v>
                </c:pt>
                <c:pt idx="2353">
                  <c:v>102.71349933546507</c:v>
                </c:pt>
                <c:pt idx="2354">
                  <c:v>102.55943251523328</c:v>
                </c:pt>
                <c:pt idx="2355">
                  <c:v>101.90587438041216</c:v>
                </c:pt>
                <c:pt idx="2356">
                  <c:v>101.29144767360631</c:v>
                </c:pt>
                <c:pt idx="2357">
                  <c:v>100.32915263110942</c:v>
                </c:pt>
                <c:pt idx="2358">
                  <c:v>99.992108400552056</c:v>
                </c:pt>
                <c:pt idx="2359">
                  <c:v>98.001447520987085</c:v>
                </c:pt>
                <c:pt idx="2360">
                  <c:v>98.358732332595167</c:v>
                </c:pt>
                <c:pt idx="2361">
                  <c:v>96.497255137482668</c:v>
                </c:pt>
                <c:pt idx="2362">
                  <c:v>96.733404028844816</c:v>
                </c:pt>
                <c:pt idx="2363">
                  <c:v>96.741248710377022</c:v>
                </c:pt>
                <c:pt idx="2364">
                  <c:v>96.749147036984056</c:v>
                </c:pt>
                <c:pt idx="2365">
                  <c:v>96.756966488593889</c:v>
                </c:pt>
                <c:pt idx="2366">
                  <c:v>96.552567443480996</c:v>
                </c:pt>
                <c:pt idx="2367">
                  <c:v>95.41210631683758</c:v>
                </c:pt>
                <c:pt idx="2368">
                  <c:v>95.576626594738755</c:v>
                </c:pt>
                <c:pt idx="2369">
                  <c:v>95.767330305247697</c:v>
                </c:pt>
                <c:pt idx="2370">
                  <c:v>94.457555867191246</c:v>
                </c:pt>
                <c:pt idx="2371">
                  <c:v>94.808632176635925</c:v>
                </c:pt>
                <c:pt idx="2372">
                  <c:v>94.878762048164489</c:v>
                </c:pt>
                <c:pt idx="2373">
                  <c:v>96.101108797323491</c:v>
                </c:pt>
                <c:pt idx="2374">
                  <c:v>96.145653217075264</c:v>
                </c:pt>
                <c:pt idx="2375">
                  <c:v>96.184512264146719</c:v>
                </c:pt>
                <c:pt idx="2376">
                  <c:v>96.898523194811304</c:v>
                </c:pt>
                <c:pt idx="2377">
                  <c:v>96.237131888309506</c:v>
                </c:pt>
                <c:pt idx="2378">
                  <c:v>96.293359006199267</c:v>
                </c:pt>
                <c:pt idx="2379">
                  <c:v>96.946784952815989</c:v>
                </c:pt>
                <c:pt idx="2380">
                  <c:v>96.50151339682786</c:v>
                </c:pt>
                <c:pt idx="2381">
                  <c:v>96.50467298852351</c:v>
                </c:pt>
                <c:pt idx="2382">
                  <c:v>96.352257880297472</c:v>
                </c:pt>
                <c:pt idx="2383">
                  <c:v>95.865710871505371</c:v>
                </c:pt>
                <c:pt idx="2384">
                  <c:v>95.873879155363184</c:v>
                </c:pt>
                <c:pt idx="2385">
                  <c:v>95.881995601571134</c:v>
                </c:pt>
                <c:pt idx="2386">
                  <c:v>95.890217811056957</c:v>
                </c:pt>
                <c:pt idx="2387">
                  <c:v>94.647472831724613</c:v>
                </c:pt>
                <c:pt idx="2388">
                  <c:v>94.785770710170524</c:v>
                </c:pt>
                <c:pt idx="2389">
                  <c:v>95.08307113100534</c:v>
                </c:pt>
                <c:pt idx="2390">
                  <c:v>95.246169999054402</c:v>
                </c:pt>
                <c:pt idx="2391">
                  <c:v>95.547008317852999</c:v>
                </c:pt>
                <c:pt idx="2392">
                  <c:v>96.260198911522551</c:v>
                </c:pt>
                <c:pt idx="2393">
                  <c:v>96.945526822698213</c:v>
                </c:pt>
                <c:pt idx="2394">
                  <c:v>97.163994618784955</c:v>
                </c:pt>
                <c:pt idx="2395">
                  <c:v>97.062972573834102</c:v>
                </c:pt>
                <c:pt idx="2396">
                  <c:v>97.659212404664657</c:v>
                </c:pt>
                <c:pt idx="2397">
                  <c:v>96.845510496798127</c:v>
                </c:pt>
                <c:pt idx="2398">
                  <c:v>96.309857752564184</c:v>
                </c:pt>
                <c:pt idx="2399">
                  <c:v>95.624882329079767</c:v>
                </c:pt>
                <c:pt idx="2400">
                  <c:v>96.612271115263695</c:v>
                </c:pt>
                <c:pt idx="2401">
                  <c:v>96.871244814874188</c:v>
                </c:pt>
                <c:pt idx="2402">
                  <c:v>96.157426033766484</c:v>
                </c:pt>
                <c:pt idx="2403">
                  <c:v>96.59314127246553</c:v>
                </c:pt>
                <c:pt idx="2404">
                  <c:v>97.43736064051248</c:v>
                </c:pt>
                <c:pt idx="2405">
                  <c:v>97.024962320959617</c:v>
                </c:pt>
                <c:pt idx="2406">
                  <c:v>97.033734440840689</c:v>
                </c:pt>
                <c:pt idx="2407">
                  <c:v>97.04245418464798</c:v>
                </c:pt>
                <c:pt idx="2408">
                  <c:v>97.051148125063975</c:v>
                </c:pt>
                <c:pt idx="2409">
                  <c:v>97.356090137248174</c:v>
                </c:pt>
                <c:pt idx="2410">
                  <c:v>97.554490849027388</c:v>
                </c:pt>
                <c:pt idx="2411">
                  <c:v>97.161933679719652</c:v>
                </c:pt>
                <c:pt idx="2412">
                  <c:v>97.370863544622694</c:v>
                </c:pt>
                <c:pt idx="2413">
                  <c:v>97.36958430578018</c:v>
                </c:pt>
                <c:pt idx="2414">
                  <c:v>97.684723886675783</c:v>
                </c:pt>
                <c:pt idx="2415">
                  <c:v>97.383963581706638</c:v>
                </c:pt>
                <c:pt idx="2416">
                  <c:v>97.092505846919522</c:v>
                </c:pt>
                <c:pt idx="2417">
                  <c:v>96.157067553793283</c:v>
                </c:pt>
                <c:pt idx="2418">
                  <c:v>96.419893597057154</c:v>
                </c:pt>
                <c:pt idx="2419">
                  <c:v>96.688141065407621</c:v>
                </c:pt>
                <c:pt idx="2420">
                  <c:v>96.143614633054099</c:v>
                </c:pt>
                <c:pt idx="2421">
                  <c:v>96.514801931758115</c:v>
                </c:pt>
                <c:pt idx="2422">
                  <c:v>96.885352125243841</c:v>
                </c:pt>
                <c:pt idx="2423">
                  <c:v>95.9409430616831</c:v>
                </c:pt>
                <c:pt idx="2424">
                  <c:v>96.463286262057565</c:v>
                </c:pt>
                <c:pt idx="2425">
                  <c:v>96.714287469657748</c:v>
                </c:pt>
                <c:pt idx="2426">
                  <c:v>96.118029230939243</c:v>
                </c:pt>
                <c:pt idx="2427">
                  <c:v>96.507333070283863</c:v>
                </c:pt>
                <c:pt idx="2428">
                  <c:v>96.515873308251443</c:v>
                </c:pt>
                <c:pt idx="2429">
                  <c:v>96.524493630086639</c:v>
                </c:pt>
                <c:pt idx="2430">
                  <c:v>96.533061831712985</c:v>
                </c:pt>
                <c:pt idx="2431">
                  <c:v>97.827936816879358</c:v>
                </c:pt>
                <c:pt idx="2432">
                  <c:v>97.998829778384831</c:v>
                </c:pt>
                <c:pt idx="2433">
                  <c:v>98.788852264904136</c:v>
                </c:pt>
                <c:pt idx="2434">
                  <c:v>99.917641574101054</c:v>
                </c:pt>
                <c:pt idx="2435">
                  <c:v>100.89827619903801</c:v>
                </c:pt>
                <c:pt idx="2436">
                  <c:v>100.48546564373552</c:v>
                </c:pt>
                <c:pt idx="2437">
                  <c:v>100.18590080257196</c:v>
                </c:pt>
                <c:pt idx="2438">
                  <c:v>100.47886776425619</c:v>
                </c:pt>
                <c:pt idx="2439">
                  <c:v>101.03265862165377</c:v>
                </c:pt>
                <c:pt idx="2440">
                  <c:v>101.63638537587173</c:v>
                </c:pt>
                <c:pt idx="2441">
                  <c:v>101.56515977439531</c:v>
                </c:pt>
                <c:pt idx="2442">
                  <c:v>101.57628426400839</c:v>
                </c:pt>
                <c:pt idx="2443">
                  <c:v>102.10351472512963</c:v>
                </c:pt>
                <c:pt idx="2444">
                  <c:v>102.25216293433567</c:v>
                </c:pt>
                <c:pt idx="2445">
                  <c:v>102.8802194727363</c:v>
                </c:pt>
                <c:pt idx="2446">
                  <c:v>102.86750471143371</c:v>
                </c:pt>
                <c:pt idx="2447">
                  <c:v>102.60239484382704</c:v>
                </c:pt>
                <c:pt idx="2448">
                  <c:v>102.06445914634494</c:v>
                </c:pt>
                <c:pt idx="2449">
                  <c:v>102.95024944187182</c:v>
                </c:pt>
                <c:pt idx="2450">
                  <c:v>102.95921880606976</c:v>
                </c:pt>
                <c:pt idx="2451">
                  <c:v>102.9681889517082</c:v>
                </c:pt>
                <c:pt idx="2452">
                  <c:v>102.97710345792977</c:v>
                </c:pt>
                <c:pt idx="2453">
                  <c:v>104.10017364421353</c:v>
                </c:pt>
                <c:pt idx="2454">
                  <c:v>104.61664689481957</c:v>
                </c:pt>
                <c:pt idx="2455">
                  <c:v>104.27264311761262</c:v>
                </c:pt>
                <c:pt idx="2456">
                  <c:v>104.81296397187579</c:v>
                </c:pt>
                <c:pt idx="2457">
                  <c:v>104.84665380716527</c:v>
                </c:pt>
                <c:pt idx="2458">
                  <c:v>104.73578968542589</c:v>
                </c:pt>
                <c:pt idx="2459">
                  <c:v>104.80769135506641</c:v>
                </c:pt>
                <c:pt idx="2460">
                  <c:v>104.67639217663053</c:v>
                </c:pt>
                <c:pt idx="2461">
                  <c:v>104.70846249733968</c:v>
                </c:pt>
                <c:pt idx="2462">
                  <c:v>105.70099165546813</c:v>
                </c:pt>
                <c:pt idx="2463">
                  <c:v>105.4820801201497</c:v>
                </c:pt>
                <c:pt idx="2464">
                  <c:v>105.69245529981619</c:v>
                </c:pt>
                <c:pt idx="2465">
                  <c:v>105.54948503347981</c:v>
                </c:pt>
                <c:pt idx="2466">
                  <c:v>105.06467694171647</c:v>
                </c:pt>
                <c:pt idx="2467">
                  <c:v>105.77179230587406</c:v>
                </c:pt>
                <c:pt idx="2468">
                  <c:v>106.57347657286542</c:v>
                </c:pt>
                <c:pt idx="2469">
                  <c:v>106.4337599259498</c:v>
                </c:pt>
                <c:pt idx="2470">
                  <c:v>106.44303278503375</c:v>
                </c:pt>
                <c:pt idx="2471">
                  <c:v>106.45230645199968</c:v>
                </c:pt>
                <c:pt idx="2472">
                  <c:v>106.46161009193342</c:v>
                </c:pt>
                <c:pt idx="2473">
                  <c:v>106.29525925877591</c:v>
                </c:pt>
                <c:pt idx="2474">
                  <c:v>107.09851596243828</c:v>
                </c:pt>
                <c:pt idx="2475">
                  <c:v>107.36586707528325</c:v>
                </c:pt>
                <c:pt idx="2476">
                  <c:v>107.14595409033804</c:v>
                </c:pt>
                <c:pt idx="2477">
                  <c:v>106.91732557750356</c:v>
                </c:pt>
                <c:pt idx="2478">
                  <c:v>106.82838302085077</c:v>
                </c:pt>
                <c:pt idx="2479">
                  <c:v>107.00122238530231</c:v>
                </c:pt>
                <c:pt idx="2480">
                  <c:v>107.37808388213405</c:v>
                </c:pt>
                <c:pt idx="2481">
                  <c:v>107.31396303775914</c:v>
                </c:pt>
                <c:pt idx="2482">
                  <c:v>106.63796529899443</c:v>
                </c:pt>
                <c:pt idx="2483">
                  <c:v>107.204983943011</c:v>
                </c:pt>
                <c:pt idx="2484">
                  <c:v>106.77992603099366</c:v>
                </c:pt>
                <c:pt idx="2485">
                  <c:v>105.94726613211192</c:v>
                </c:pt>
                <c:pt idx="2486">
                  <c:v>105.66182725908597</c:v>
                </c:pt>
                <c:pt idx="2487">
                  <c:v>105.26458307272826</c:v>
                </c:pt>
                <c:pt idx="2488">
                  <c:v>106.17792796289589</c:v>
                </c:pt>
                <c:pt idx="2489">
                  <c:v>104.95147616794489</c:v>
                </c:pt>
                <c:pt idx="2490">
                  <c:v>105.28716786593816</c:v>
                </c:pt>
                <c:pt idx="2491">
                  <c:v>105.1408524089544</c:v>
                </c:pt>
                <c:pt idx="2492">
                  <c:v>105.14998381997184</c:v>
                </c:pt>
                <c:pt idx="2493">
                  <c:v>105.15920244869031</c:v>
                </c:pt>
                <c:pt idx="2494">
                  <c:v>105.16842188561732</c:v>
                </c:pt>
                <c:pt idx="2495">
                  <c:v>105.18774957898566</c:v>
                </c:pt>
                <c:pt idx="2496">
                  <c:v>105.8425868198416</c:v>
                </c:pt>
                <c:pt idx="2497">
                  <c:v>105.7720120949003</c:v>
                </c:pt>
                <c:pt idx="2498">
                  <c:v>106.08981987830396</c:v>
                </c:pt>
                <c:pt idx="2499">
                  <c:v>105.7245177820129</c:v>
                </c:pt>
                <c:pt idx="2500">
                  <c:v>106.12579619991304</c:v>
                </c:pt>
                <c:pt idx="2501">
                  <c:v>105.68094818309189</c:v>
                </c:pt>
                <c:pt idx="2502">
                  <c:v>105.43454388800224</c:v>
                </c:pt>
                <c:pt idx="2503">
                  <c:v>106.02466444400088</c:v>
                </c:pt>
                <c:pt idx="2504">
                  <c:v>105.94957991727955</c:v>
                </c:pt>
                <c:pt idx="2505">
                  <c:v>106.23782224796737</c:v>
                </c:pt>
                <c:pt idx="2506">
                  <c:v>106.10437423245149</c:v>
                </c:pt>
                <c:pt idx="2507">
                  <c:v>107.10885530766475</c:v>
                </c:pt>
                <c:pt idx="2508">
                  <c:v>106.29564106202349</c:v>
                </c:pt>
                <c:pt idx="2509">
                  <c:v>106.91038220065468</c:v>
                </c:pt>
                <c:pt idx="2510">
                  <c:v>107.01598097747183</c:v>
                </c:pt>
                <c:pt idx="2511">
                  <c:v>107.3819116971199</c:v>
                </c:pt>
                <c:pt idx="2512">
                  <c:v>107.23525404320024</c:v>
                </c:pt>
                <c:pt idx="2513">
                  <c:v>107.24462611060839</c:v>
                </c:pt>
                <c:pt idx="2514">
                  <c:v>107.25396961502021</c:v>
                </c:pt>
                <c:pt idx="2515">
                  <c:v>107.26331393346885</c:v>
                </c:pt>
                <c:pt idx="2516">
                  <c:v>107.77941903810668</c:v>
                </c:pt>
                <c:pt idx="2517">
                  <c:v>107.83515835433481</c:v>
                </c:pt>
                <c:pt idx="2518">
                  <c:v>107.55050381634665</c:v>
                </c:pt>
                <c:pt idx="2519">
                  <c:v>107.7490234739745</c:v>
                </c:pt>
                <c:pt idx="2520">
                  <c:v>107.93330593776257</c:v>
                </c:pt>
                <c:pt idx="2521">
                  <c:v>108.08943201336233</c:v>
                </c:pt>
                <c:pt idx="2522">
                  <c:v>109.35011478584984</c:v>
                </c:pt>
                <c:pt idx="2523">
                  <c:v>109.22655330549193</c:v>
                </c:pt>
                <c:pt idx="2524">
                  <c:v>108.72006999160428</c:v>
                </c:pt>
                <c:pt idx="2525">
                  <c:v>108.37725779868184</c:v>
                </c:pt>
                <c:pt idx="2526">
                  <c:v>108.45113194584066</c:v>
                </c:pt>
                <c:pt idx="2527">
                  <c:v>108.23277965864641</c:v>
                </c:pt>
                <c:pt idx="2528">
                  <c:v>108.66719866945121</c:v>
                </c:pt>
                <c:pt idx="2529">
                  <c:v>108.66525395284445</c:v>
                </c:pt>
                <c:pt idx="2530">
                  <c:v>108.87281429559151</c:v>
                </c:pt>
                <c:pt idx="2531">
                  <c:v>108.73173248979839</c:v>
                </c:pt>
                <c:pt idx="2532">
                  <c:v>108.74123534532283</c:v>
                </c:pt>
                <c:pt idx="2533">
                  <c:v>108.75079861560936</c:v>
                </c:pt>
                <c:pt idx="2534">
                  <c:v>108.76036272693965</c:v>
                </c:pt>
                <c:pt idx="2535">
                  <c:v>109.07653435937114</c:v>
                </c:pt>
                <c:pt idx="2536">
                  <c:v>109.20155120456235</c:v>
                </c:pt>
                <c:pt idx="2537">
                  <c:v>109.12301694941709</c:v>
                </c:pt>
                <c:pt idx="2538">
                  <c:v>109.70553103236368</c:v>
                </c:pt>
                <c:pt idx="2539">
                  <c:v>110.3418194718641</c:v>
                </c:pt>
                <c:pt idx="2540">
                  <c:v>110.20361879312748</c:v>
                </c:pt>
                <c:pt idx="2541">
                  <c:v>110.31106083460189</c:v>
                </c:pt>
                <c:pt idx="2542">
                  <c:v>109.63798604771007</c:v>
                </c:pt>
                <c:pt idx="2543">
                  <c:v>109.68911443514935</c:v>
                </c:pt>
                <c:pt idx="2544">
                  <c:v>110.21002785541457</c:v>
                </c:pt>
                <c:pt idx="2545">
                  <c:v>110.42545094658021</c:v>
                </c:pt>
                <c:pt idx="2546">
                  <c:v>110.24256497111209</c:v>
                </c:pt>
                <c:pt idx="2547">
                  <c:v>110.60742923962897</c:v>
                </c:pt>
                <c:pt idx="2548">
                  <c:v>111.1610816268268</c:v>
                </c:pt>
                <c:pt idx="2549">
                  <c:v>110.15296897432694</c:v>
                </c:pt>
                <c:pt idx="2550">
                  <c:v>109.39406119796371</c:v>
                </c:pt>
                <c:pt idx="2551">
                  <c:v>109.82833674314267</c:v>
                </c:pt>
                <c:pt idx="2552">
                  <c:v>109.83712301008214</c:v>
                </c:pt>
                <c:pt idx="2553">
                  <c:v>109.84572942574813</c:v>
                </c:pt>
                <c:pt idx="2554">
                  <c:v>109.85439670522062</c:v>
                </c:pt>
                <c:pt idx="2555">
                  <c:v>110.3055300655913</c:v>
                </c:pt>
                <c:pt idx="2556">
                  <c:v>110.22728045996486</c:v>
                </c:pt>
                <c:pt idx="2557">
                  <c:v>110.72546900781957</c:v>
                </c:pt>
                <c:pt idx="2558">
                  <c:v>111.40131786403504</c:v>
                </c:pt>
                <c:pt idx="2559">
                  <c:v>111.78978223493945</c:v>
                </c:pt>
                <c:pt idx="2560">
                  <c:v>111.49999623415988</c:v>
                </c:pt>
                <c:pt idx="2561">
                  <c:v>111.27978840448826</c:v>
                </c:pt>
                <c:pt idx="2562">
                  <c:v>111.01254645392507</c:v>
                </c:pt>
                <c:pt idx="2563">
                  <c:v>110.24761289595939</c:v>
                </c:pt>
                <c:pt idx="2564">
                  <c:v>109.54009439632138</c:v>
                </c:pt>
                <c:pt idx="2565">
                  <c:v>107.99559112145535</c:v>
                </c:pt>
                <c:pt idx="2566">
                  <c:v>108.40734784259863</c:v>
                </c:pt>
                <c:pt idx="2567">
                  <c:v>108.49822488501742</c:v>
                </c:pt>
                <c:pt idx="2568">
                  <c:v>108.82099802821324</c:v>
                </c:pt>
                <c:pt idx="2569">
                  <c:v>109.10900195014707</c:v>
                </c:pt>
                <c:pt idx="2570">
                  <c:v>109.6570200389036</c:v>
                </c:pt>
                <c:pt idx="2571">
                  <c:v>110.00090786928497</c:v>
                </c:pt>
                <c:pt idx="2572">
                  <c:v>110.37337748674997</c:v>
                </c:pt>
                <c:pt idx="2573">
                  <c:v>110.41800997690764</c:v>
                </c:pt>
                <c:pt idx="2574">
                  <c:v>111.04965315679003</c:v>
                </c:pt>
                <c:pt idx="2575">
                  <c:v>111.05765481672982</c:v>
                </c:pt>
                <c:pt idx="2576">
                  <c:v>111.06562662647282</c:v>
                </c:pt>
                <c:pt idx="2577">
                  <c:v>111.07362943737769</c:v>
                </c:pt>
                <c:pt idx="2578">
                  <c:v>111.46976940645676</c:v>
                </c:pt>
                <c:pt idx="2579">
                  <c:v>111.70749339765842</c:v>
                </c:pt>
                <c:pt idx="2580">
                  <c:v>112.02574169011852</c:v>
                </c:pt>
                <c:pt idx="2581">
                  <c:v>111.39431354712156</c:v>
                </c:pt>
                <c:pt idx="2582">
                  <c:v>111.40981134736874</c:v>
                </c:pt>
                <c:pt idx="2583">
                  <c:v>111.24533731301622</c:v>
                </c:pt>
                <c:pt idx="2584">
                  <c:v>111.76237709038145</c:v>
                </c:pt>
                <c:pt idx="2585">
                  <c:v>111.43966794561912</c:v>
                </c:pt>
                <c:pt idx="2586">
                  <c:v>111.64257972698154</c:v>
                </c:pt>
                <c:pt idx="2587">
                  <c:v>111.54082377967008</c:v>
                </c:pt>
                <c:pt idx="2588">
                  <c:v>111.48268889142415</c:v>
                </c:pt>
                <c:pt idx="2589">
                  <c:v>111.88524757576393</c:v>
                </c:pt>
                <c:pt idx="2590">
                  <c:v>111.06892877346965</c:v>
                </c:pt>
                <c:pt idx="2591">
                  <c:v>112.1235868508443</c:v>
                </c:pt>
                <c:pt idx="2592">
                  <c:v>112.7546177194354</c:v>
                </c:pt>
                <c:pt idx="2593">
                  <c:v>112.56332413163769</c:v>
                </c:pt>
                <c:pt idx="2594">
                  <c:v>112.57149653736231</c:v>
                </c:pt>
                <c:pt idx="2595">
                  <c:v>112.57966953642597</c:v>
                </c:pt>
                <c:pt idx="2596">
                  <c:v>112.58790481636191</c:v>
                </c:pt>
                <c:pt idx="2597">
                  <c:v>111.89894816579928</c:v>
                </c:pt>
                <c:pt idx="2598">
                  <c:v>111.81093917296255</c:v>
                </c:pt>
                <c:pt idx="2599">
                  <c:v>111.81349839792691</c:v>
                </c:pt>
                <c:pt idx="2600">
                  <c:v>111.93467737996657</c:v>
                </c:pt>
                <c:pt idx="2601">
                  <c:v>112.17020058205735</c:v>
                </c:pt>
                <c:pt idx="2602">
                  <c:v>112.57351577426313</c:v>
                </c:pt>
                <c:pt idx="2603">
                  <c:v>112.88530972076767</c:v>
                </c:pt>
                <c:pt idx="2604">
                  <c:v>113.8450845590523</c:v>
                </c:pt>
                <c:pt idx="2605">
                  <c:v>113.24981310981859</c:v>
                </c:pt>
                <c:pt idx="2606">
                  <c:v>113.10513193660795</c:v>
                </c:pt>
                <c:pt idx="2607">
                  <c:v>113.36330531296977</c:v>
                </c:pt>
                <c:pt idx="2608">
                  <c:v>113.81599805112411</c:v>
                </c:pt>
                <c:pt idx="2609">
                  <c:v>113.86397040124329</c:v>
                </c:pt>
                <c:pt idx="2610">
                  <c:v>114.1658593269317</c:v>
                </c:pt>
                <c:pt idx="2611">
                  <c:v>114.43552094885928</c:v>
                </c:pt>
                <c:pt idx="2612">
                  <c:v>113.68776038939815</c:v>
                </c:pt>
                <c:pt idx="2613">
                  <c:v>113.86068074501728</c:v>
                </c:pt>
                <c:pt idx="2614">
                  <c:v>113.69454509305955</c:v>
                </c:pt>
                <c:pt idx="2615">
                  <c:v>112.83500288545126</c:v>
                </c:pt>
                <c:pt idx="2616">
                  <c:v>112.843287756896</c:v>
                </c:pt>
                <c:pt idx="2617">
                  <c:v>112.85154232068534</c:v>
                </c:pt>
                <c:pt idx="2618">
                  <c:v>112.85982840653244</c:v>
                </c:pt>
                <c:pt idx="2619">
                  <c:v>112.98382959401164</c:v>
                </c:pt>
                <c:pt idx="2620">
                  <c:v>112.16263160774223</c:v>
                </c:pt>
                <c:pt idx="2621">
                  <c:v>111.8102402632806</c:v>
                </c:pt>
                <c:pt idx="2622">
                  <c:v>111.51878432072779</c:v>
                </c:pt>
                <c:pt idx="2623">
                  <c:v>112.14624766113478</c:v>
                </c:pt>
                <c:pt idx="2624">
                  <c:v>110.97427126973764</c:v>
                </c:pt>
                <c:pt idx="2625">
                  <c:v>111.03437451052493</c:v>
                </c:pt>
                <c:pt idx="2626">
                  <c:v>110.58974621230722</c:v>
                </c:pt>
                <c:pt idx="2627">
                  <c:v>110.97618588908426</c:v>
                </c:pt>
                <c:pt idx="2628">
                  <c:v>111.53208172716715</c:v>
                </c:pt>
                <c:pt idx="2629">
                  <c:v>110.74171143412848</c:v>
                </c:pt>
                <c:pt idx="2630">
                  <c:v>110.35872239678974</c:v>
                </c:pt>
                <c:pt idx="2631">
                  <c:v>110.29190658261069</c:v>
                </c:pt>
                <c:pt idx="2632">
                  <c:v>110.03938488830433</c:v>
                </c:pt>
                <c:pt idx="2633">
                  <c:v>109.97256920312046</c:v>
                </c:pt>
                <c:pt idx="2634">
                  <c:v>110.11084411913274</c:v>
                </c:pt>
                <c:pt idx="2635">
                  <c:v>109.91314338267946</c:v>
                </c:pt>
                <c:pt idx="2636">
                  <c:v>109.35446284686336</c:v>
                </c:pt>
                <c:pt idx="2637">
                  <c:v>109.36249216084772</c:v>
                </c:pt>
                <c:pt idx="2638">
                  <c:v>109.37052206438172</c:v>
                </c:pt>
                <c:pt idx="2639">
                  <c:v>109.37849262845546</c:v>
                </c:pt>
                <c:pt idx="2640">
                  <c:v>110.22055643444575</c:v>
                </c:pt>
                <c:pt idx="2641">
                  <c:v>110.331197213179</c:v>
                </c:pt>
                <c:pt idx="2642">
                  <c:v>110.17566880848061</c:v>
                </c:pt>
                <c:pt idx="2643">
                  <c:v>109.770200688377</c:v>
                </c:pt>
                <c:pt idx="2644">
                  <c:v>109.76163652591805</c:v>
                </c:pt>
                <c:pt idx="2645">
                  <c:v>109.62135387682723</c:v>
                </c:pt>
                <c:pt idx="2646">
                  <c:v>108.9210114503485</c:v>
                </c:pt>
                <c:pt idx="2647">
                  <c:v>108.80200693769704</c:v>
                </c:pt>
                <c:pt idx="2648">
                  <c:v>108.6105840016899</c:v>
                </c:pt>
                <c:pt idx="2649">
                  <c:v>108.14015301608326</c:v>
                </c:pt>
                <c:pt idx="2650">
                  <c:v>108.03956386397113</c:v>
                </c:pt>
                <c:pt idx="2651">
                  <c:v>107.38740455785413</c:v>
                </c:pt>
                <c:pt idx="2652">
                  <c:v>107.58196595425952</c:v>
                </c:pt>
                <c:pt idx="2653">
                  <c:v>108.09927997084263</c:v>
                </c:pt>
                <c:pt idx="2654">
                  <c:v>108.50985358134136</c:v>
                </c:pt>
                <c:pt idx="2655">
                  <c:v>109.39050124998248</c:v>
                </c:pt>
                <c:pt idx="2656">
                  <c:v>108.72022610917377</c:v>
                </c:pt>
                <c:pt idx="2657">
                  <c:v>108.35394779954513</c:v>
                </c:pt>
                <c:pt idx="2658">
                  <c:v>108.36214113915956</c:v>
                </c:pt>
                <c:pt idx="2659">
                  <c:v>108.37060229264576</c:v>
                </c:pt>
                <c:pt idx="2660">
                  <c:v>108.37927194082917</c:v>
                </c:pt>
                <c:pt idx="2661">
                  <c:v>108.95861522099234</c:v>
                </c:pt>
                <c:pt idx="2662">
                  <c:v>108.42012660018669</c:v>
                </c:pt>
                <c:pt idx="2663">
                  <c:v>107.54914883251975</c:v>
                </c:pt>
                <c:pt idx="2664">
                  <c:v>107.80289583051348</c:v>
                </c:pt>
                <c:pt idx="2665">
                  <c:v>104.52139104976118</c:v>
                </c:pt>
                <c:pt idx="2666">
                  <c:v>101.57542792375956</c:v>
                </c:pt>
                <c:pt idx="2667">
                  <c:v>98.740677091462217</c:v>
                </c:pt>
                <c:pt idx="2668">
                  <c:v>101.44329635874647</c:v>
                </c:pt>
                <c:pt idx="2669">
                  <c:v>102.23296463720872</c:v>
                </c:pt>
                <c:pt idx="2670">
                  <c:v>102.4837291879884</c:v>
                </c:pt>
                <c:pt idx="2671">
                  <c:v>103.62848146069229</c:v>
                </c:pt>
                <c:pt idx="2672">
                  <c:v>104.29918747797142</c:v>
                </c:pt>
                <c:pt idx="2673">
                  <c:v>104.8187896145828</c:v>
                </c:pt>
                <c:pt idx="2674">
                  <c:v>104.6951043465623</c:v>
                </c:pt>
                <c:pt idx="2675">
                  <c:v>104.10789548291295</c:v>
                </c:pt>
                <c:pt idx="2676">
                  <c:v>104.31794835233583</c:v>
                </c:pt>
                <c:pt idx="2677">
                  <c:v>104.16332126714727</c:v>
                </c:pt>
                <c:pt idx="2678">
                  <c:v>104.73297863303912</c:v>
                </c:pt>
                <c:pt idx="2679">
                  <c:v>105.17994344296069</c:v>
                </c:pt>
                <c:pt idx="2680">
                  <c:v>104.99022056520779</c:v>
                </c:pt>
                <c:pt idx="2681">
                  <c:v>104.99867731174099</c:v>
                </c:pt>
                <c:pt idx="2682">
                  <c:v>105.00722103973048</c:v>
                </c:pt>
                <c:pt idx="2683">
                  <c:v>105.01567915561698</c:v>
                </c:pt>
                <c:pt idx="2684">
                  <c:v>105.30601589682932</c:v>
                </c:pt>
                <c:pt idx="2685">
                  <c:v>104.38395609219769</c:v>
                </c:pt>
                <c:pt idx="2686">
                  <c:v>104.06461738566556</c:v>
                </c:pt>
                <c:pt idx="2687">
                  <c:v>103.34893834790599</c:v>
                </c:pt>
                <c:pt idx="2688">
                  <c:v>104.30482112866402</c:v>
                </c:pt>
                <c:pt idx="2689">
                  <c:v>104.52892901636562</c:v>
                </c:pt>
                <c:pt idx="2690">
                  <c:v>105.0295103103789</c:v>
                </c:pt>
                <c:pt idx="2691">
                  <c:v>103.11244938646092</c:v>
                </c:pt>
                <c:pt idx="2692">
                  <c:v>103.7922888928035</c:v>
                </c:pt>
                <c:pt idx="2693">
                  <c:v>103.11750692783583</c:v>
                </c:pt>
                <c:pt idx="2694">
                  <c:v>103.38221795028707</c:v>
                </c:pt>
                <c:pt idx="2695">
                  <c:v>104.01777089132428</c:v>
                </c:pt>
                <c:pt idx="2696">
                  <c:v>103.8796282332725</c:v>
                </c:pt>
                <c:pt idx="2697">
                  <c:v>103.95257685898524</c:v>
                </c:pt>
                <c:pt idx="2698">
                  <c:v>104.52625534095104</c:v>
                </c:pt>
                <c:pt idx="2699">
                  <c:v>104.63518439168801</c:v>
                </c:pt>
                <c:pt idx="2700">
                  <c:v>103.69687117615055</c:v>
                </c:pt>
                <c:pt idx="2701">
                  <c:v>102.82961688037771</c:v>
                </c:pt>
                <c:pt idx="2702">
                  <c:v>104.00613545623037</c:v>
                </c:pt>
                <c:pt idx="2703">
                  <c:v>104.01419949358218</c:v>
                </c:pt>
                <c:pt idx="2704">
                  <c:v>104.02226415617305</c:v>
                </c:pt>
                <c:pt idx="2705">
                  <c:v>104.03038644255236</c:v>
                </c:pt>
                <c:pt idx="2706">
                  <c:v>103.16771739046364</c:v>
                </c:pt>
                <c:pt idx="2707">
                  <c:v>103.31229863416458</c:v>
                </c:pt>
                <c:pt idx="2708">
                  <c:v>103.55253424433637</c:v>
                </c:pt>
                <c:pt idx="2709">
                  <c:v>104.11386996840677</c:v>
                </c:pt>
                <c:pt idx="2710">
                  <c:v>105.27200048723837</c:v>
                </c:pt>
                <c:pt idx="2711">
                  <c:v>104.93576500079637</c:v>
                </c:pt>
                <c:pt idx="2712">
                  <c:v>105.65817982754047</c:v>
                </c:pt>
                <c:pt idx="2713">
                  <c:v>103.42491738818984</c:v>
                </c:pt>
                <c:pt idx="2714">
                  <c:v>102.84944842766669</c:v>
                </c:pt>
                <c:pt idx="2715">
                  <c:v>102.71873013707373</c:v>
                </c:pt>
                <c:pt idx="2716">
                  <c:v>103.16843555794496</c:v>
                </c:pt>
                <c:pt idx="2717">
                  <c:v>101.98440684182442</c:v>
                </c:pt>
                <c:pt idx="2718">
                  <c:v>102.63297823008433</c:v>
                </c:pt>
                <c:pt idx="2719">
                  <c:v>102.3133888017217</c:v>
                </c:pt>
                <c:pt idx="2720">
                  <c:v>102.04526274293194</c:v>
                </c:pt>
                <c:pt idx="2721">
                  <c:v>102.51689665807784</c:v>
                </c:pt>
                <c:pt idx="2722">
                  <c:v>102.5358659216032</c:v>
                </c:pt>
                <c:pt idx="2723">
                  <c:v>102.54347885849766</c:v>
                </c:pt>
                <c:pt idx="2724">
                  <c:v>102.55114854883421</c:v>
                </c:pt>
                <c:pt idx="2725">
                  <c:v>102.55879071661647</c:v>
                </c:pt>
                <c:pt idx="2726">
                  <c:v>102.56525321616492</c:v>
                </c:pt>
                <c:pt idx="2727">
                  <c:v>101.82770603634367</c:v>
                </c:pt>
                <c:pt idx="2728">
                  <c:v>101.90830195312907</c:v>
                </c:pt>
                <c:pt idx="2729">
                  <c:v>102.53049477401288</c:v>
                </c:pt>
                <c:pt idx="2730">
                  <c:v>102.8500396359252</c:v>
                </c:pt>
                <c:pt idx="2731">
                  <c:v>103.12816114489729</c:v>
                </c:pt>
                <c:pt idx="2732">
                  <c:v>103.19953011739611</c:v>
                </c:pt>
                <c:pt idx="2733">
                  <c:v>102.1264506079483</c:v>
                </c:pt>
                <c:pt idx="2734">
                  <c:v>102.22302729019722</c:v>
                </c:pt>
                <c:pt idx="2735">
                  <c:v>101.84846893149565</c:v>
                </c:pt>
                <c:pt idx="2736">
                  <c:v>102.07807103589477</c:v>
                </c:pt>
                <c:pt idx="2737">
                  <c:v>100.9670546412748</c:v>
                </c:pt>
                <c:pt idx="2738">
                  <c:v>100.94612933698419</c:v>
                </c:pt>
                <c:pt idx="2739">
                  <c:v>100.02346135404844</c:v>
                </c:pt>
                <c:pt idx="2740">
                  <c:v>100.19776408995762</c:v>
                </c:pt>
                <c:pt idx="2741">
                  <c:v>100.0656824500344</c:v>
                </c:pt>
                <c:pt idx="2742">
                  <c:v>100.56870272139017</c:v>
                </c:pt>
                <c:pt idx="2743">
                  <c:v>99.717153660669624</c:v>
                </c:pt>
                <c:pt idx="2744">
                  <c:v>98.826188268752801</c:v>
                </c:pt>
                <c:pt idx="2745">
                  <c:v>98.833417472113823</c:v>
                </c:pt>
                <c:pt idx="2746">
                  <c:v>98.840755514890517</c:v>
                </c:pt>
                <c:pt idx="2747">
                  <c:v>98.848121182150791</c:v>
                </c:pt>
                <c:pt idx="2748">
                  <c:v>99.06280139427912</c:v>
                </c:pt>
                <c:pt idx="2749">
                  <c:v>99.21623497559726</c:v>
                </c:pt>
                <c:pt idx="2750">
                  <c:v>99.783779772118436</c:v>
                </c:pt>
                <c:pt idx="2751">
                  <c:v>99.489243266760568</c:v>
                </c:pt>
                <c:pt idx="2752">
                  <c:v>99.233503443985853</c:v>
                </c:pt>
                <c:pt idx="2753">
                  <c:v>98.837052880862643</c:v>
                </c:pt>
                <c:pt idx="2754">
                  <c:v>98.882683395537924</c:v>
                </c:pt>
                <c:pt idx="2755">
                  <c:v>99.72690460399005</c:v>
                </c:pt>
                <c:pt idx="2756">
                  <c:v>99.523587087777003</c:v>
                </c:pt>
                <c:pt idx="2757">
                  <c:v>99.26179943770893</c:v>
                </c:pt>
                <c:pt idx="2758">
                  <c:v>98.626565901161314</c:v>
                </c:pt>
                <c:pt idx="2759">
                  <c:v>98.085587027208035</c:v>
                </c:pt>
                <c:pt idx="2760">
                  <c:v>97.408972014737998</c:v>
                </c:pt>
                <c:pt idx="2761">
                  <c:v>96.771912444244606</c:v>
                </c:pt>
                <c:pt idx="2762">
                  <c:v>97.406306858273055</c:v>
                </c:pt>
                <c:pt idx="2763">
                  <c:v>96.92641813688806</c:v>
                </c:pt>
                <c:pt idx="2764">
                  <c:v>97.175723777533321</c:v>
                </c:pt>
                <c:pt idx="2765">
                  <c:v>97.182938742230235</c:v>
                </c:pt>
                <c:pt idx="2766">
                  <c:v>97.190154242613559</c:v>
                </c:pt>
                <c:pt idx="2767">
                  <c:v>97.197396906162581</c:v>
                </c:pt>
                <c:pt idx="2768">
                  <c:v>97.594313758521167</c:v>
                </c:pt>
                <c:pt idx="2769">
                  <c:v>97.475814752936415</c:v>
                </c:pt>
                <c:pt idx="2770">
                  <c:v>96.560623364593596</c:v>
                </c:pt>
                <c:pt idx="2771">
                  <c:v>96.377920856449336</c:v>
                </c:pt>
                <c:pt idx="2772">
                  <c:v>95.804291561857781</c:v>
                </c:pt>
                <c:pt idx="2773">
                  <c:v>96.056824003987373</c:v>
                </c:pt>
                <c:pt idx="2774">
                  <c:v>95.559902352037554</c:v>
                </c:pt>
                <c:pt idx="2775">
                  <c:v>95.786081846161096</c:v>
                </c:pt>
                <c:pt idx="2776">
                  <c:v>95.285584630443481</c:v>
                </c:pt>
                <c:pt idx="2777">
                  <c:v>95.999922365825554</c:v>
                </c:pt>
                <c:pt idx="2778">
                  <c:v>96.376085324642744</c:v>
                </c:pt>
                <c:pt idx="2779">
                  <c:v>96.886363690460954</c:v>
                </c:pt>
                <c:pt idx="2780">
                  <c:v>97.233550566736596</c:v>
                </c:pt>
                <c:pt idx="2781">
                  <c:v>97.782790463078854</c:v>
                </c:pt>
                <c:pt idx="2782">
                  <c:v>96.982727514748603</c:v>
                </c:pt>
                <c:pt idx="2783">
                  <c:v>97.336104885976681</c:v>
                </c:pt>
                <c:pt idx="2784">
                  <c:v>97.38297968174615</c:v>
                </c:pt>
                <c:pt idx="2785">
                  <c:v>97.390370116094616</c:v>
                </c:pt>
                <c:pt idx="2786">
                  <c:v>97.397734429012985</c:v>
                </c:pt>
                <c:pt idx="2787">
                  <c:v>97.405152667416075</c:v>
                </c:pt>
                <c:pt idx="2788">
                  <c:v>97.570201397010834</c:v>
                </c:pt>
                <c:pt idx="2789">
                  <c:v>97.94919087149303</c:v>
                </c:pt>
                <c:pt idx="2790">
                  <c:v>97.877948320965544</c:v>
                </c:pt>
                <c:pt idx="2791">
                  <c:v>97.963902431847714</c:v>
                </c:pt>
                <c:pt idx="2792">
                  <c:v>98.244819625202325</c:v>
                </c:pt>
                <c:pt idx="2793">
                  <c:v>98.306265104795088</c:v>
                </c:pt>
                <c:pt idx="2794">
                  <c:v>98.936323280774616</c:v>
                </c:pt>
                <c:pt idx="2795">
                  <c:v>98.696384291645415</c:v>
                </c:pt>
                <c:pt idx="2796">
                  <c:v>98.409632131252806</c:v>
                </c:pt>
                <c:pt idx="2797">
                  <c:v>97.326315981148056</c:v>
                </c:pt>
                <c:pt idx="2798">
                  <c:v>97.106824658338667</c:v>
                </c:pt>
                <c:pt idx="2799">
                  <c:v>97.182141911239199</c:v>
                </c:pt>
                <c:pt idx="2800">
                  <c:v>97.964068195828858</c:v>
                </c:pt>
                <c:pt idx="2801">
                  <c:v>98.604609697152952</c:v>
                </c:pt>
                <c:pt idx="2802">
                  <c:v>98.335669712368343</c:v>
                </c:pt>
                <c:pt idx="2803">
                  <c:v>98.185461695604985</c:v>
                </c:pt>
                <c:pt idx="2804">
                  <c:v>98.085249967900666</c:v>
                </c:pt>
                <c:pt idx="2805">
                  <c:v>98.092639952487275</c:v>
                </c:pt>
                <c:pt idx="2806">
                  <c:v>98.100057368549443</c:v>
                </c:pt>
                <c:pt idx="2807">
                  <c:v>98.107475345490187</c:v>
                </c:pt>
                <c:pt idx="2808">
                  <c:v>98.352840744833699</c:v>
                </c:pt>
                <c:pt idx="2809">
                  <c:v>99.671532899632666</c:v>
                </c:pt>
                <c:pt idx="2810">
                  <c:v>100.02608992289233</c:v>
                </c:pt>
                <c:pt idx="2811">
                  <c:v>100.43829463340201</c:v>
                </c:pt>
                <c:pt idx="2812">
                  <c:v>100.47430841197433</c:v>
                </c:pt>
                <c:pt idx="2813">
                  <c:v>100.79090524135565</c:v>
                </c:pt>
                <c:pt idx="2814">
                  <c:v>101.38055552515522</c:v>
                </c:pt>
                <c:pt idx="2815">
                  <c:v>101.92675417895924</c:v>
                </c:pt>
                <c:pt idx="2816">
                  <c:v>102.46972252348819</c:v>
                </c:pt>
                <c:pt idx="2817">
                  <c:v>103.29832951809348</c:v>
                </c:pt>
                <c:pt idx="2818">
                  <c:v>104.31887723123755</c:v>
                </c:pt>
                <c:pt idx="2819">
                  <c:v>103.46787056819954</c:v>
                </c:pt>
                <c:pt idx="2820">
                  <c:v>102.90398253148143</c:v>
                </c:pt>
                <c:pt idx="2821">
                  <c:v>102.93467820037087</c:v>
                </c:pt>
                <c:pt idx="2822">
                  <c:v>102.78549683902234</c:v>
                </c:pt>
                <c:pt idx="2823">
                  <c:v>102.56948293039747</c:v>
                </c:pt>
                <c:pt idx="2824">
                  <c:v>101.81842377770171</c:v>
                </c:pt>
                <c:pt idx="2825">
                  <c:v>102.483660853557</c:v>
                </c:pt>
                <c:pt idx="2826">
                  <c:v>102.83873630742318</c:v>
                </c:pt>
                <c:pt idx="2827">
                  <c:v>102.84648443139153</c:v>
                </c:pt>
                <c:pt idx="2828">
                  <c:v>102.85423313912266</c:v>
                </c:pt>
                <c:pt idx="2829">
                  <c:v>102.86195425141858</c:v>
                </c:pt>
                <c:pt idx="2830">
                  <c:v>102.39370209603842</c:v>
                </c:pt>
                <c:pt idx="2831">
                  <c:v>101.79051124722585</c:v>
                </c:pt>
                <c:pt idx="2832">
                  <c:v>102.00511501534055</c:v>
                </c:pt>
                <c:pt idx="2833">
                  <c:v>101.63986690452863</c:v>
                </c:pt>
                <c:pt idx="2834">
                  <c:v>101.84832658122426</c:v>
                </c:pt>
                <c:pt idx="2835">
                  <c:v>101.56334730848479</c:v>
                </c:pt>
                <c:pt idx="2836">
                  <c:v>102.19734605235161</c:v>
                </c:pt>
                <c:pt idx="2837">
                  <c:v>102.19969061297439</c:v>
                </c:pt>
                <c:pt idx="2838">
                  <c:v>101.79827190851383</c:v>
                </c:pt>
                <c:pt idx="2839">
                  <c:v>102.00438521216608</c:v>
                </c:pt>
                <c:pt idx="2840">
                  <c:v>103.23428463612795</c:v>
                </c:pt>
                <c:pt idx="2841">
                  <c:v>103.30547110073285</c:v>
                </c:pt>
                <c:pt idx="2842">
                  <c:v>103.04256460725748</c:v>
                </c:pt>
                <c:pt idx="2843">
                  <c:v>102.96106492461429</c:v>
                </c:pt>
                <c:pt idx="2844">
                  <c:v>103.1487377582859</c:v>
                </c:pt>
                <c:pt idx="2845">
                  <c:v>103.1563679388872</c:v>
                </c:pt>
                <c:pt idx="2846">
                  <c:v>103.16399868391281</c:v>
                </c:pt>
                <c:pt idx="2847">
                  <c:v>103.17160172929528</c:v>
                </c:pt>
                <c:pt idx="2848">
                  <c:v>103.79209200855331</c:v>
                </c:pt>
                <c:pt idx="2849">
                  <c:v>104.87875785750973</c:v>
                </c:pt>
                <c:pt idx="2850">
                  <c:v>103.76253646521889</c:v>
                </c:pt>
                <c:pt idx="2851">
                  <c:v>102.97861487482348</c:v>
                </c:pt>
                <c:pt idx="2852">
                  <c:v>102.69828853860747</c:v>
                </c:pt>
                <c:pt idx="2853">
                  <c:v>103.04379302674282</c:v>
                </c:pt>
                <c:pt idx="2854">
                  <c:v>103.2585301600064</c:v>
                </c:pt>
                <c:pt idx="2855">
                  <c:v>103.53606808217312</c:v>
                </c:pt>
                <c:pt idx="2856">
                  <c:v>102.92536279029324</c:v>
                </c:pt>
                <c:pt idx="2857">
                  <c:v>103.13691030201994</c:v>
                </c:pt>
                <c:pt idx="2858">
                  <c:v>102.54196662166851</c:v>
                </c:pt>
                <c:pt idx="2859">
                  <c:v>101.97882110680284</c:v>
                </c:pt>
                <c:pt idx="2860">
                  <c:v>102.18167471306847</c:v>
                </c:pt>
                <c:pt idx="2861">
                  <c:v>101.56747633073236</c:v>
                </c:pt>
                <c:pt idx="2862">
                  <c:v>101.33369837031616</c:v>
                </c:pt>
                <c:pt idx="2863">
                  <c:v>102.38610948977018</c:v>
                </c:pt>
                <c:pt idx="2864">
                  <c:v>101.81426318584828</c:v>
                </c:pt>
                <c:pt idx="2865">
                  <c:v>101.40708638627699</c:v>
                </c:pt>
                <c:pt idx="2866">
                  <c:v>101.11778403395681</c:v>
                </c:pt>
                <c:pt idx="2867">
                  <c:v>100.4198431640597</c:v>
                </c:pt>
                <c:pt idx="2868">
                  <c:v>100.42688630922409</c:v>
                </c:pt>
                <c:pt idx="2869">
                  <c:v>100.4339849768043</c:v>
                </c:pt>
                <c:pt idx="2870">
                  <c:v>100.44094656535201</c:v>
                </c:pt>
                <c:pt idx="2871">
                  <c:v>99.390548045675246</c:v>
                </c:pt>
                <c:pt idx="2872">
                  <c:v>98.487857776567125</c:v>
                </c:pt>
                <c:pt idx="2873">
                  <c:v>99.738623034071807</c:v>
                </c:pt>
                <c:pt idx="2874">
                  <c:v>100.01001846832757</c:v>
                </c:pt>
                <c:pt idx="2875">
                  <c:v>99.302779717859835</c:v>
                </c:pt>
                <c:pt idx="2876">
                  <c:v>99.440002844158499</c:v>
                </c:pt>
                <c:pt idx="2877">
                  <c:v>98.612082970148606</c:v>
                </c:pt>
                <c:pt idx="2878">
                  <c:v>97.341049548256308</c:v>
                </c:pt>
                <c:pt idx="2879">
                  <c:v>98.325090592743251</c:v>
                </c:pt>
                <c:pt idx="2880">
                  <c:v>99.212766822292551</c:v>
                </c:pt>
                <c:pt idx="2881">
                  <c:v>99.460268865781956</c:v>
                </c:pt>
                <c:pt idx="2882">
                  <c:v>100.16864769346056</c:v>
                </c:pt>
                <c:pt idx="2883">
                  <c:v>99.139060388675432</c:v>
                </c:pt>
                <c:pt idx="2884">
                  <c:v>98.11499800831065</c:v>
                </c:pt>
                <c:pt idx="2885">
                  <c:v>97.821312362327319</c:v>
                </c:pt>
                <c:pt idx="2886">
                  <c:v>97.876837649461436</c:v>
                </c:pt>
                <c:pt idx="2887">
                  <c:v>97.305083882751674</c:v>
                </c:pt>
                <c:pt idx="2888">
                  <c:v>97.31214849843083</c:v>
                </c:pt>
                <c:pt idx="2889">
                  <c:v>97.319266948745636</c:v>
                </c:pt>
                <c:pt idx="2890">
                  <c:v>97.326412582592837</c:v>
                </c:pt>
                <c:pt idx="2891">
                  <c:v>98.474139321074972</c:v>
                </c:pt>
                <c:pt idx="2892">
                  <c:v>98.602009441911079</c:v>
                </c:pt>
                <c:pt idx="2893">
                  <c:v>99.697669762908049</c:v>
                </c:pt>
                <c:pt idx="2894">
                  <c:v>99.728577912442248</c:v>
                </c:pt>
                <c:pt idx="2895">
                  <c:v>99.571026520752682</c:v>
                </c:pt>
                <c:pt idx="2896">
                  <c:v>99.613665743899801</c:v>
                </c:pt>
                <c:pt idx="2897">
                  <c:v>99.16988001943011</c:v>
                </c:pt>
                <c:pt idx="2898">
                  <c:v>99.573212211003622</c:v>
                </c:pt>
                <c:pt idx="2899">
                  <c:v>100.21685182487637</c:v>
                </c:pt>
                <c:pt idx="2900">
                  <c:v>100.04525960239582</c:v>
                </c:pt>
                <c:pt idx="2901">
                  <c:v>99.238599690407185</c:v>
                </c:pt>
                <c:pt idx="2902">
                  <c:v>99.282094016967562</c:v>
                </c:pt>
                <c:pt idx="2903">
                  <c:v>99.430525773659056</c:v>
                </c:pt>
                <c:pt idx="2904">
                  <c:v>99.765683721955995</c:v>
                </c:pt>
                <c:pt idx="2905">
                  <c:v>99.131727308262398</c:v>
                </c:pt>
                <c:pt idx="2906">
                  <c:v>99.179225430801381</c:v>
                </c:pt>
                <c:pt idx="2907">
                  <c:v>99.045765639737482</c:v>
                </c:pt>
                <c:pt idx="2908">
                  <c:v>98.99652673839843</c:v>
                </c:pt>
                <c:pt idx="2909">
                  <c:v>99.75945459351442</c:v>
                </c:pt>
                <c:pt idx="2910">
                  <c:v>99.76677939730375</c:v>
                </c:pt>
                <c:pt idx="2911">
                  <c:v>99.774077405550059</c:v>
                </c:pt>
                <c:pt idx="2912">
                  <c:v>99.781375947650673</c:v>
                </c:pt>
                <c:pt idx="2913">
                  <c:v>99.376364252387063</c:v>
                </c:pt>
                <c:pt idx="2914">
                  <c:v>100.31372021676069</c:v>
                </c:pt>
                <c:pt idx="2915">
                  <c:v>99.859268079028965</c:v>
                </c:pt>
                <c:pt idx="2916">
                  <c:v>100.28616176403415</c:v>
                </c:pt>
                <c:pt idx="2917">
                  <c:v>100.89253768078251</c:v>
                </c:pt>
                <c:pt idx="2918">
                  <c:v>100.807505592531</c:v>
                </c:pt>
                <c:pt idx="2919">
                  <c:v>100.85871548008059</c:v>
                </c:pt>
                <c:pt idx="2920">
                  <c:v>100.69506355524888</c:v>
                </c:pt>
                <c:pt idx="2921">
                  <c:v>101.17686709732162</c:v>
                </c:pt>
                <c:pt idx="2922">
                  <c:v>101.56787626545085</c:v>
                </c:pt>
                <c:pt idx="2923">
                  <c:v>102.19355362261986</c:v>
                </c:pt>
                <c:pt idx="2924">
                  <c:v>101.77109430259843</c:v>
                </c:pt>
                <c:pt idx="2925">
                  <c:v>102.42919911501897</c:v>
                </c:pt>
                <c:pt idx="2926">
                  <c:v>103.03052474357138</c:v>
                </c:pt>
                <c:pt idx="2927">
                  <c:v>103.77779349819002</c:v>
                </c:pt>
                <c:pt idx="2928">
                  <c:v>102.94825838566355</c:v>
                </c:pt>
                <c:pt idx="2929">
                  <c:v>103.0877402122575</c:v>
                </c:pt>
                <c:pt idx="2930">
                  <c:v>101.93459456936961</c:v>
                </c:pt>
                <c:pt idx="2931">
                  <c:v>101.95260167986754</c:v>
                </c:pt>
                <c:pt idx="2932">
                  <c:v>102.11623691434707</c:v>
                </c:pt>
                <c:pt idx="2933">
                  <c:v>102.12365083291756</c:v>
                </c:pt>
                <c:pt idx="2934">
                  <c:v>102.13106528975885</c:v>
                </c:pt>
                <c:pt idx="2935">
                  <c:v>102.13850826602381</c:v>
                </c:pt>
                <c:pt idx="2936">
                  <c:v>102.20394855813898</c:v>
                </c:pt>
                <c:pt idx="2937">
                  <c:v>102.39847570665147</c:v>
                </c:pt>
                <c:pt idx="2938">
                  <c:v>102.22088034673054</c:v>
                </c:pt>
                <c:pt idx="2939">
                  <c:v>102.88419757761262</c:v>
                </c:pt>
                <c:pt idx="2940">
                  <c:v>103.67889264938657</c:v>
                </c:pt>
                <c:pt idx="2941">
                  <c:v>103.81028187833763</c:v>
                </c:pt>
                <c:pt idx="2942">
                  <c:v>104.31211605129091</c:v>
                </c:pt>
                <c:pt idx="2943">
                  <c:v>105.55146934528638</c:v>
                </c:pt>
                <c:pt idx="2944">
                  <c:v>105.44892400653693</c:v>
                </c:pt>
                <c:pt idx="2945">
                  <c:v>105.62424600788179</c:v>
                </c:pt>
                <c:pt idx="2946">
                  <c:v>106.3152172082907</c:v>
                </c:pt>
                <c:pt idx="2947">
                  <c:v>105.95951742862114</c:v>
                </c:pt>
                <c:pt idx="2948">
                  <c:v>105.77609755253502</c:v>
                </c:pt>
                <c:pt idx="2949">
                  <c:v>106.369886567507</c:v>
                </c:pt>
                <c:pt idx="2950">
                  <c:v>106.09911124584838</c:v>
                </c:pt>
                <c:pt idx="2951">
                  <c:v>106.08741331581068</c:v>
                </c:pt>
                <c:pt idx="2952">
                  <c:v>106.53652829174962</c:v>
                </c:pt>
                <c:pt idx="2953">
                  <c:v>106.54432151176438</c:v>
                </c:pt>
                <c:pt idx="2954">
                  <c:v>106.55211530185852</c:v>
                </c:pt>
                <c:pt idx="2955">
                  <c:v>106.55985127735303</c:v>
                </c:pt>
                <c:pt idx="2956">
                  <c:v>106.44528543220007</c:v>
                </c:pt>
                <c:pt idx="2957">
                  <c:v>107.58476265292234</c:v>
                </c:pt>
                <c:pt idx="2958">
                  <c:v>108.09351725418463</c:v>
                </c:pt>
                <c:pt idx="2959">
                  <c:v>107.88182519909222</c:v>
                </c:pt>
                <c:pt idx="2960">
                  <c:v>108.51524918339894</c:v>
                </c:pt>
                <c:pt idx="2961">
                  <c:v>109.04335892685658</c:v>
                </c:pt>
                <c:pt idx="2962">
                  <c:v>108.60032864246834</c:v>
                </c:pt>
                <c:pt idx="2963">
                  <c:v>108.04730523676999</c:v>
                </c:pt>
                <c:pt idx="2964">
                  <c:v>107.91272296502672</c:v>
                </c:pt>
                <c:pt idx="2965">
                  <c:v>108.28306885813917</c:v>
                </c:pt>
                <c:pt idx="2966">
                  <c:v>108.8294047299101</c:v>
                </c:pt>
                <c:pt idx="2967">
                  <c:v>109.50368141476369</c:v>
                </c:pt>
                <c:pt idx="2968">
                  <c:v>110.18182443953241</c:v>
                </c:pt>
                <c:pt idx="2969">
                  <c:v>111.19885678370214</c:v>
                </c:pt>
                <c:pt idx="2970">
                  <c:v>110.81502383081872</c:v>
                </c:pt>
                <c:pt idx="2971">
                  <c:v>111.26147792029612</c:v>
                </c:pt>
                <c:pt idx="2972">
                  <c:v>111.18309442335963</c:v>
                </c:pt>
                <c:pt idx="2973">
                  <c:v>110.87842317479665</c:v>
                </c:pt>
                <c:pt idx="2974">
                  <c:v>110.69182442780222</c:v>
                </c:pt>
                <c:pt idx="2975">
                  <c:v>110.69989128404819</c:v>
                </c:pt>
                <c:pt idx="2976">
                  <c:v>110.70798905691746</c:v>
                </c:pt>
                <c:pt idx="2977">
                  <c:v>110.71608742214435</c:v>
                </c:pt>
                <c:pt idx="2978">
                  <c:v>109.9863748089889</c:v>
                </c:pt>
                <c:pt idx="2979">
                  <c:v>109.48732540511212</c:v>
                </c:pt>
                <c:pt idx="2980">
                  <c:v>109.32440322289067</c:v>
                </c:pt>
                <c:pt idx="2981">
                  <c:v>109.86600862431428</c:v>
                </c:pt>
                <c:pt idx="2982">
                  <c:v>110.29677580079284</c:v>
                </c:pt>
                <c:pt idx="2983">
                  <c:v>110.63611424060277</c:v>
                </c:pt>
                <c:pt idx="2984">
                  <c:v>110.71077419008762</c:v>
                </c:pt>
                <c:pt idx="2985">
                  <c:v>111.43761200364456</c:v>
                </c:pt>
                <c:pt idx="2986">
                  <c:v>111.06104140860343</c:v>
                </c:pt>
                <c:pt idx="2987">
                  <c:v>110.64095967984673</c:v>
                </c:pt>
                <c:pt idx="2988">
                  <c:v>110.52733910891972</c:v>
                </c:pt>
                <c:pt idx="2989">
                  <c:v>110.42491787117427</c:v>
                </c:pt>
                <c:pt idx="2990">
                  <c:v>110.27853270808667</c:v>
                </c:pt>
                <c:pt idx="2991">
                  <c:v>111.12447771041309</c:v>
                </c:pt>
                <c:pt idx="2992">
                  <c:v>111.07579902802642</c:v>
                </c:pt>
                <c:pt idx="2993">
                  <c:v>111.80009625156016</c:v>
                </c:pt>
                <c:pt idx="2994">
                  <c:v>112.11096455492553</c:v>
                </c:pt>
                <c:pt idx="2995">
                  <c:v>112.21412425663418</c:v>
                </c:pt>
                <c:pt idx="2996">
                  <c:v>112.14641785521513</c:v>
                </c:pt>
                <c:pt idx="2997">
                  <c:v>112.1545292673559</c:v>
                </c:pt>
                <c:pt idx="2998">
                  <c:v>112.1626412661851</c:v>
                </c:pt>
                <c:pt idx="2999">
                  <c:v>112.17075385174519</c:v>
                </c:pt>
                <c:pt idx="3000">
                  <c:v>112.14305456504658</c:v>
                </c:pt>
                <c:pt idx="3001">
                  <c:v>111.21417629754974</c:v>
                </c:pt>
                <c:pt idx="3002">
                  <c:v>110.98018526827394</c:v>
                </c:pt>
                <c:pt idx="3003">
                  <c:v>111.42545485129048</c:v>
                </c:pt>
                <c:pt idx="3004">
                  <c:v>111.92753335210431</c:v>
                </c:pt>
                <c:pt idx="3005">
                  <c:v>111.62914479564681</c:v>
                </c:pt>
                <c:pt idx="3006">
                  <c:v>111.50195576504761</c:v>
                </c:pt>
                <c:pt idx="3007">
                  <c:v>110.64234513454497</c:v>
                </c:pt>
                <c:pt idx="3008">
                  <c:v>110.07233378706452</c:v>
                </c:pt>
                <c:pt idx="3009">
                  <c:v>110.19522223493975</c:v>
                </c:pt>
                <c:pt idx="3010">
                  <c:v>109.84323629064974</c:v>
                </c:pt>
                <c:pt idx="3011">
                  <c:v>110.19630626285571</c:v>
                </c:pt>
                <c:pt idx="3012">
                  <c:v>111.40125148067129</c:v>
                </c:pt>
                <c:pt idx="3013">
                  <c:v>112.84426275772972</c:v>
                </c:pt>
                <c:pt idx="3014">
                  <c:v>112.26936604893137</c:v>
                </c:pt>
                <c:pt idx="3015">
                  <c:v>112.35461402590656</c:v>
                </c:pt>
                <c:pt idx="3016">
                  <c:v>112.36286362496379</c:v>
                </c:pt>
                <c:pt idx="3017">
                  <c:v>112.37117539843742</c:v>
                </c:pt>
                <c:pt idx="3018">
                  <c:v>112.37942621350777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7E94-4C28-AF45-D886D7A32F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92106000"/>
        <c:axId val="5439872"/>
      </c:lineChart>
      <c:dateAx>
        <c:axId val="292106000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39872"/>
        <c:crosses val="autoZero"/>
        <c:auto val="1"/>
        <c:lblOffset val="100"/>
        <c:baseTimeUnit val="days"/>
      </c:dateAx>
      <c:valAx>
        <c:axId val="5439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2106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Sheet1!$M$3</c:f>
              <c:strCache>
                <c:ptCount val="1"/>
                <c:pt idx="0">
                  <c:v>NZX 50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Sheet1!$N$2:$X$2</c:f>
              <c:strCache>
                <c:ptCount val="11"/>
                <c:pt idx="0">
                  <c:v>T-7</c:v>
                </c:pt>
                <c:pt idx="1">
                  <c:v>T-6</c:v>
                </c:pt>
                <c:pt idx="2">
                  <c:v>T-5</c:v>
                </c:pt>
                <c:pt idx="3">
                  <c:v>T-4</c:v>
                </c:pt>
                <c:pt idx="4">
                  <c:v>T-3</c:v>
                </c:pt>
                <c:pt idx="5">
                  <c:v>T-2</c:v>
                </c:pt>
                <c:pt idx="6">
                  <c:v>T-1</c:v>
                </c:pt>
                <c:pt idx="7">
                  <c:v>T</c:v>
                </c:pt>
                <c:pt idx="8">
                  <c:v>T+1</c:v>
                </c:pt>
                <c:pt idx="9">
                  <c:v>T+2</c:v>
                </c:pt>
                <c:pt idx="10">
                  <c:v>T+3</c:v>
                </c:pt>
              </c:strCache>
            </c:strRef>
          </c:cat>
          <c:val>
            <c:numRef>
              <c:f>Sheet1!$N$3:$X$3</c:f>
              <c:numCache>
                <c:formatCode>0.00%</c:formatCode>
                <c:ptCount val="11"/>
                <c:pt idx="0">
                  <c:v>4.8064070027300962E-4</c:v>
                </c:pt>
                <c:pt idx="1">
                  <c:v>-4.5978218419156629E-4</c:v>
                </c:pt>
                <c:pt idx="2">
                  <c:v>-1.8430210968371549E-4</c:v>
                </c:pt>
                <c:pt idx="3">
                  <c:v>6.5802203792704261E-5</c:v>
                </c:pt>
                <c:pt idx="4">
                  <c:v>-2.610579761229806E-4</c:v>
                </c:pt>
                <c:pt idx="5">
                  <c:v>1.3120744462080743E-3</c:v>
                </c:pt>
                <c:pt idx="6">
                  <c:v>9.9707167909134998E-4</c:v>
                </c:pt>
                <c:pt idx="7">
                  <c:v>2.3568636884872462E-3</c:v>
                </c:pt>
                <c:pt idx="8">
                  <c:v>8.926878449933393E-5</c:v>
                </c:pt>
                <c:pt idx="9">
                  <c:v>5.5118069892842487E-4</c:v>
                </c:pt>
                <c:pt idx="10">
                  <c:v>5.4687264535800348E-4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4E5-4BEC-9CEB-E3223B9356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3704488"/>
        <c:axId val="292577200"/>
      </c:barChart>
      <c:catAx>
        <c:axId val="113704488"/>
        <c:scaling>
          <c:orientation val="minMax"/>
        </c:scaling>
        <c:delete val="0"/>
        <c:axPos val="b"/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2577200"/>
        <c:crosses val="autoZero"/>
        <c:auto val="1"/>
        <c:lblAlgn val="ctr"/>
        <c:lblOffset val="100"/>
        <c:noMultiLvlLbl val="0"/>
      </c:catAx>
      <c:valAx>
        <c:axId val="292577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NZ" altLang="zh-CN" sz="1200" b="1">
                    <a:solidFill>
                      <a:schemeClr val="tx1"/>
                    </a:solidFill>
                  </a:rPr>
                  <a:t>Average</a:t>
                </a:r>
                <a:r>
                  <a:rPr lang="en-NZ" altLang="zh-CN" sz="1200" b="1" baseline="0">
                    <a:solidFill>
                      <a:schemeClr val="tx1"/>
                    </a:solidFill>
                  </a:rPr>
                  <a:t> </a:t>
                </a:r>
                <a:r>
                  <a:rPr lang="en-NZ" altLang="zh-CN" sz="1200" b="1">
                    <a:solidFill>
                      <a:schemeClr val="tx1"/>
                    </a:solidFill>
                  </a:rPr>
                  <a:t>return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704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CB9D-03B2-4570-A81E-C2687857B828}" type="datetimeFigureOut">
              <a:rPr lang="en-NZ" smtClean="0"/>
              <a:t>10/08/2017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F214-3B2A-4DDC-A4F1-DE2BE5FC69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84333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CB9D-03B2-4570-A81E-C2687857B828}" type="datetimeFigureOut">
              <a:rPr lang="en-NZ" smtClean="0"/>
              <a:t>10/08/2017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F214-3B2A-4DDC-A4F1-DE2BE5FC69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3705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CB9D-03B2-4570-A81E-C2687857B828}" type="datetimeFigureOut">
              <a:rPr lang="en-NZ" smtClean="0"/>
              <a:t>10/08/2017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F214-3B2A-4DDC-A4F1-DE2BE5FC69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79278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CB9D-03B2-4570-A81E-C2687857B828}" type="datetimeFigureOut">
              <a:rPr lang="en-NZ" smtClean="0"/>
              <a:t>10/08/2017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F214-3B2A-4DDC-A4F1-DE2BE5FC69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33239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CB9D-03B2-4570-A81E-C2687857B828}" type="datetimeFigureOut">
              <a:rPr lang="en-NZ" smtClean="0"/>
              <a:t>10/08/2017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F214-3B2A-4DDC-A4F1-DE2BE5FC69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71788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CB9D-03B2-4570-A81E-C2687857B828}" type="datetimeFigureOut">
              <a:rPr lang="en-NZ" smtClean="0"/>
              <a:t>10/08/2017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F214-3B2A-4DDC-A4F1-DE2BE5FC69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30525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CB9D-03B2-4570-A81E-C2687857B828}" type="datetimeFigureOut">
              <a:rPr lang="en-NZ" smtClean="0"/>
              <a:t>10/08/2017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F214-3B2A-4DDC-A4F1-DE2BE5FC69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04390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CB9D-03B2-4570-A81E-C2687857B828}" type="datetimeFigureOut">
              <a:rPr lang="en-NZ" smtClean="0"/>
              <a:t>10/08/2017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F214-3B2A-4DDC-A4F1-DE2BE5FC69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65217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CB9D-03B2-4570-A81E-C2687857B828}" type="datetimeFigureOut">
              <a:rPr lang="en-NZ" smtClean="0"/>
              <a:t>10/08/2017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F214-3B2A-4DDC-A4F1-DE2BE5FC69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80149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CB9D-03B2-4570-A81E-C2687857B828}" type="datetimeFigureOut">
              <a:rPr lang="en-NZ" smtClean="0"/>
              <a:t>10/08/2017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F214-3B2A-4DDC-A4F1-DE2BE5FC69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27031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CB9D-03B2-4570-A81E-C2687857B828}" type="datetimeFigureOut">
              <a:rPr lang="en-NZ" smtClean="0"/>
              <a:t>10/08/2017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F214-3B2A-4DDC-A4F1-DE2BE5FC69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64722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ECB9D-03B2-4570-A81E-C2687857B828}" type="datetimeFigureOut">
              <a:rPr lang="en-NZ" smtClean="0"/>
              <a:t>10/08/2017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7F214-3B2A-4DDC-A4F1-DE2BE5FC69C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16238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Turn of the Month Effects in the New Zealand Stock Market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Jun Chen, Bart Frijns, Ivan Indriawan</a:t>
            </a:r>
          </a:p>
          <a:p>
            <a:r>
              <a:rPr lang="en-NZ" dirty="0" smtClean="0"/>
              <a:t>Auckland University of </a:t>
            </a:r>
            <a:r>
              <a:rPr lang="en-NZ" dirty="0" smtClean="0"/>
              <a:t>Technology</a:t>
            </a:r>
          </a:p>
          <a:p>
            <a:r>
              <a:rPr lang="en-NZ" dirty="0" smtClean="0"/>
              <a:t>Auckland Centre for Financial Research</a:t>
            </a:r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75" y="5257800"/>
            <a:ext cx="4520725" cy="16369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3753" y="5503491"/>
            <a:ext cx="1423213" cy="1005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4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 </a:t>
            </a:r>
            <a:r>
              <a:rPr lang="en-NZ" dirty="0" err="1" smtClean="0"/>
              <a:t>ToM</a:t>
            </a:r>
            <a:r>
              <a:rPr lang="en-NZ" dirty="0" smtClean="0"/>
              <a:t> effect is persistent over time</a:t>
            </a:r>
            <a:endParaRPr lang="en-NZ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599413"/>
              </p:ext>
            </p:extLst>
          </p:nvPr>
        </p:nvGraphicFramePr>
        <p:xfrm>
          <a:off x="1466850" y="2085975"/>
          <a:ext cx="7467600" cy="304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03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78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835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783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6502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6738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3079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4828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3583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238734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1155473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286481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1905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NZ" sz="1100" u="none" strike="noStrike" dirty="0">
                          <a:effectLst/>
                        </a:rPr>
                        <a:t>Sub-sample period (2004.01-2008.12)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NZ" sz="1100" u="none" strike="noStrike">
                          <a:effectLst/>
                        </a:rPr>
                        <a:t>Sub-sample period (2009.01-2017.06)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NZX50 stocks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All NZX stocks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non-NZX50 stocks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NZX50 stocks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All NZX stocks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non-NZX50 stocks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-0.0071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-0.0096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-0.0155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-0.0062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-0.0074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-0.0198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-4.37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-6.61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-4.59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-5.19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-6.27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-4.56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0.0009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0.0006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-0.0001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 dirty="0">
                          <a:effectLst/>
                        </a:rPr>
                        <a:t> 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0.0006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0.0005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-0.0003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5.52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3.41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-0.25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4.84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3.16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-0.51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0.0021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 dirty="0">
                          <a:effectLst/>
                        </a:rPr>
                        <a:t>***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0.0027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0.0044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0.0012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0.0014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0.0035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6.84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8.07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4.83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5.47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6.58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5.17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0.3712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0.4177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0.6111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0.2583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0.3095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0.7683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6.51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6.6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2.55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4.36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5.07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2.73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Yes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Yes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Yes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Yes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Yes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Yes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Yes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Yes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Yes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Yes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Yes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Yes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63,223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82,072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18,849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105,625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124,230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18,605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0.63%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0.44%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0.30%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0.27%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0.22%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0.30%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 dirty="0">
                          <a:effectLst/>
                        </a:rPr>
                        <a:t> 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038802"/>
              </p:ext>
            </p:extLst>
          </p:nvPr>
        </p:nvGraphicFramePr>
        <p:xfrm>
          <a:off x="266193" y="2085975"/>
          <a:ext cx="1200657" cy="304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0657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 dirty="0">
                          <a:effectLst/>
                        </a:rPr>
                        <a:t> 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 dirty="0">
                          <a:effectLst/>
                        </a:rPr>
                        <a:t>Variable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 dirty="0">
                          <a:effectLst/>
                        </a:rPr>
                        <a:t>Intercept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 dirty="0">
                          <a:effectLst/>
                        </a:rPr>
                        <a:t> 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 dirty="0">
                          <a:effectLst/>
                        </a:rPr>
                        <a:t>TOM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 dirty="0">
                          <a:effectLst/>
                        </a:rPr>
                        <a:t> 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 dirty="0">
                          <a:effectLst/>
                        </a:rPr>
                        <a:t>Firm size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 dirty="0">
                          <a:effectLst/>
                        </a:rPr>
                        <a:t> 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 dirty="0">
                          <a:effectLst/>
                        </a:rPr>
                        <a:t>Turnover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 dirty="0">
                          <a:effectLst/>
                        </a:rPr>
                        <a:t> 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 dirty="0">
                          <a:effectLst/>
                        </a:rPr>
                        <a:t> 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 dirty="0">
                          <a:effectLst/>
                        </a:rPr>
                        <a:t>Year Effects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 dirty="0">
                          <a:effectLst/>
                        </a:rPr>
                        <a:t>Firm Effects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 dirty="0">
                          <a:effectLst/>
                        </a:rPr>
                        <a:t> 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 dirty="0">
                          <a:effectLst/>
                        </a:rPr>
                        <a:t># of observations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 dirty="0">
                          <a:effectLst/>
                        </a:rPr>
                        <a:t>Adjusted R-squared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7461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600" dirty="0" smtClean="0"/>
              <a:t>Potential explanations for the </a:t>
            </a:r>
            <a:r>
              <a:rPr lang="en-NZ" sz="3600" dirty="0" err="1" smtClean="0"/>
              <a:t>ToM</a:t>
            </a:r>
            <a:r>
              <a:rPr lang="en-NZ" sz="3600" dirty="0" smtClean="0"/>
              <a:t> Effect?</a:t>
            </a:r>
            <a:endParaRPr lang="en-NZ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NZ" dirty="0" smtClean="0"/>
              <a:t>There are several hypotheses that can explain the existence of a </a:t>
            </a:r>
            <a:r>
              <a:rPr lang="en-NZ" dirty="0" err="1" smtClean="0"/>
              <a:t>ToM</a:t>
            </a:r>
            <a:r>
              <a:rPr lang="en-NZ" dirty="0" smtClean="0"/>
              <a:t> </a:t>
            </a:r>
            <a:r>
              <a:rPr lang="en-NZ" dirty="0" smtClean="0"/>
              <a:t>Effect</a:t>
            </a:r>
            <a:endParaRPr lang="en-NZ" u="sng" dirty="0" smtClean="0"/>
          </a:p>
          <a:p>
            <a:pPr lvl="1"/>
            <a:r>
              <a:rPr lang="en-NZ" u="sng" dirty="0" smtClean="0"/>
              <a:t>Cash </a:t>
            </a:r>
            <a:r>
              <a:rPr lang="en-NZ" u="sng" dirty="0" smtClean="0"/>
              <a:t>Needs:</a:t>
            </a:r>
            <a:r>
              <a:rPr lang="en-NZ" dirty="0" smtClean="0"/>
              <a:t> </a:t>
            </a:r>
            <a:r>
              <a:rPr lang="en-NZ" dirty="0" err="1" smtClean="0"/>
              <a:t>Etula</a:t>
            </a:r>
            <a:r>
              <a:rPr lang="en-NZ" dirty="0" smtClean="0"/>
              <a:t> et al. (2016) argue that the pattern at the end of the month is driven by a dash for cash</a:t>
            </a:r>
          </a:p>
          <a:p>
            <a:pPr lvl="1"/>
            <a:r>
              <a:rPr lang="en-NZ" u="sng" dirty="0" smtClean="0"/>
              <a:t>Dividend Payments:</a:t>
            </a:r>
            <a:r>
              <a:rPr lang="en-NZ" dirty="0" smtClean="0"/>
              <a:t> Dividend payments may be timed towards the end of the month</a:t>
            </a:r>
            <a:endParaRPr lang="en-NZ" u="sng" dirty="0" smtClean="0"/>
          </a:p>
          <a:p>
            <a:pPr lvl="1"/>
            <a:r>
              <a:rPr lang="en-NZ" u="sng" dirty="0" smtClean="0"/>
              <a:t>Fund Flows:</a:t>
            </a:r>
            <a:r>
              <a:rPr lang="en-NZ" dirty="0" smtClean="0"/>
              <a:t> Influx of capital at the end of the month can drive return </a:t>
            </a:r>
            <a:r>
              <a:rPr lang="en-NZ" dirty="0" smtClean="0"/>
              <a:t>patterns (Ogden, 1990)</a:t>
            </a:r>
            <a:endParaRPr lang="en-NZ" dirty="0" smtClean="0"/>
          </a:p>
          <a:p>
            <a:pPr lvl="1"/>
            <a:r>
              <a:rPr lang="en-NZ" u="sng" dirty="0" smtClean="0"/>
              <a:t>Window Dressing:</a:t>
            </a:r>
            <a:r>
              <a:rPr lang="en-NZ" dirty="0" smtClean="0"/>
              <a:t> </a:t>
            </a:r>
            <a:r>
              <a:rPr lang="en-NZ" dirty="0" err="1" smtClean="0"/>
              <a:t>Lakonishok</a:t>
            </a:r>
            <a:r>
              <a:rPr lang="en-NZ" dirty="0" smtClean="0"/>
              <a:t> et al. (1991) demonstrate that funds engage in window dressing</a:t>
            </a:r>
          </a:p>
          <a:p>
            <a:pPr lvl="1"/>
            <a:r>
              <a:rPr lang="en-NZ" u="sng" dirty="0" smtClean="0"/>
              <a:t>Market Manipulation:</a:t>
            </a:r>
            <a:r>
              <a:rPr lang="en-NZ" dirty="0" smtClean="0"/>
              <a:t> Funds that charge performance fees may have incentives to boost end of month </a:t>
            </a:r>
            <a:r>
              <a:rPr lang="en-NZ" dirty="0" smtClean="0"/>
              <a:t>prices (</a:t>
            </a:r>
            <a:r>
              <a:rPr lang="en-NZ" dirty="0" err="1" smtClean="0"/>
              <a:t>Carhart</a:t>
            </a:r>
            <a:r>
              <a:rPr lang="en-NZ" dirty="0" smtClean="0"/>
              <a:t> et al., 2002)</a:t>
            </a:r>
            <a:endParaRPr lang="en-NZ" dirty="0" smtClean="0"/>
          </a:p>
          <a:p>
            <a:pPr lvl="1"/>
            <a:r>
              <a:rPr lang="en-NZ" u="sng" dirty="0" smtClean="0"/>
              <a:t>A Market </a:t>
            </a:r>
            <a:r>
              <a:rPr lang="en-NZ" u="sng" dirty="0" smtClean="0"/>
              <a:t>Anomaly</a:t>
            </a:r>
          </a:p>
          <a:p>
            <a:pPr lvl="1"/>
            <a:r>
              <a:rPr lang="en-NZ" u="sng" dirty="0" smtClean="0"/>
              <a:t>A Fluke</a:t>
            </a:r>
            <a:endParaRPr lang="en-NZ" u="sng" dirty="0"/>
          </a:p>
        </p:txBody>
      </p:sp>
    </p:spTree>
    <p:extLst>
      <p:ext uri="{BB962C8B-B14F-4D97-AF65-F5344CB8AC3E}">
        <p14:creationId xmlns:p14="http://schemas.microsoft.com/office/powerpoint/2010/main" val="193137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 smtClean="0"/>
              <a:t>ToM</a:t>
            </a:r>
            <a:r>
              <a:rPr lang="en-NZ" dirty="0" smtClean="0"/>
              <a:t> is not driven by dividend payments</a:t>
            </a:r>
            <a:endParaRPr lang="en-NZ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121682"/>
              </p:ext>
            </p:extLst>
          </p:nvPr>
        </p:nvGraphicFramePr>
        <p:xfrm>
          <a:off x="1720850" y="2106357"/>
          <a:ext cx="5702300" cy="3429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39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15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78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58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4875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0552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4875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 dirty="0">
                          <a:effectLst/>
                        </a:rPr>
                        <a:t> 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NZ" sz="1100" u="none" strike="noStrike">
                          <a:effectLst/>
                        </a:rPr>
                        <a:t>Full sample period (2004.01-2017.06)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Variable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NZX50 stocks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All NZX stocks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non-NZX50 stocks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Intercept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-0.0036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-0.0044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-0.0079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-5.51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-6.4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-4.43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TOM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0.0008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0.0006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-0.0002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7.28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4.76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-0.49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Month of cash dividend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-0.0005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-0.0006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-0.0013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-2.89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-3.36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-1.81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Firm size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0.0009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0.0012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0.0022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7.03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8.16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5.34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Turnover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0.2937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0.3433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0.6756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7.45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8.18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3.71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Year Effects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Yes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Yes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Yes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Firm Effects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Yes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Yes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Yes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# of observations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168,848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206,302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37,454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Adjusted R-squared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0.34%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0.26%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0.22%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 dirty="0">
                          <a:effectLst/>
                        </a:rPr>
                        <a:t> 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4071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 smtClean="0"/>
              <a:t>ToM</a:t>
            </a:r>
            <a:r>
              <a:rPr lang="en-NZ" dirty="0" smtClean="0"/>
              <a:t> and Fund Holdings</a:t>
            </a:r>
            <a:endParaRPr lang="en-NZ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228115"/>
              </p:ext>
            </p:extLst>
          </p:nvPr>
        </p:nvGraphicFramePr>
        <p:xfrm>
          <a:off x="1689100" y="1915236"/>
          <a:ext cx="5765800" cy="381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5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065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Variable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NZX50 stocks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All NZX stocks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non-NZX50 stocks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Intercept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-0.0052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-0.0060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-0.0296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-2.98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-3.29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-2.27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TOM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0.0008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0.0006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-0.0005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2.83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1.89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-0.27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Month of cash dividend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-0.0004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-0.0005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-0.0012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-2.02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-2.23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-0.43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logarithm(# of funds) 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-0.0002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-0.0003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-0.0007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-2.04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-3.28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-0.46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TOM*logarithm(# of funds )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-0.00003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0.00003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-0.00042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-0.34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0.25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-0.22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Firm size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0.0016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0.0017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0.0070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6.61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6.51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4.22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Turnover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0.1947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0.1966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0.2331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3.96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3.92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0.40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Year Effects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Yes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Yes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Yes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Firm Effects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Yes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Yes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Yes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# of observations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168,848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206,302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37,454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Adjusted R-squared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0.40%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0.39%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0.43%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 dirty="0">
                          <a:effectLst/>
                        </a:rPr>
                        <a:t> 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6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 smtClean="0"/>
              <a:t>ToM</a:t>
            </a:r>
            <a:r>
              <a:rPr lang="en-NZ" dirty="0" smtClean="0"/>
              <a:t> and Fund Holdings</a:t>
            </a:r>
            <a:endParaRPr lang="en-NZ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289466"/>
              </p:ext>
            </p:extLst>
          </p:nvPr>
        </p:nvGraphicFramePr>
        <p:xfrm>
          <a:off x="1289050" y="2267487"/>
          <a:ext cx="6565900" cy="381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55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065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 dirty="0">
                          <a:effectLst/>
                        </a:rPr>
                        <a:t>Variable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NZX50 stocks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All NZX stocks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non-NZX50 stocks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Intercept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-0.0047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-0.0051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-0.0304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-2.78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-2.87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-2.34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TOM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0.0010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0.0009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-0.0003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5.79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5.08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-0.16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Month of cash dividend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-0.0004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-0.0005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-0.0010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-1.97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-2.04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-0.34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 dirty="0">
                          <a:effectLst/>
                        </a:rPr>
                        <a:t>Percentage of firm value </a:t>
                      </a:r>
                      <a:r>
                        <a:rPr lang="en-NZ" sz="1100" u="none" strike="noStrike" dirty="0" smtClean="0">
                          <a:effectLst/>
                        </a:rPr>
                        <a:t>held </a:t>
                      </a:r>
                      <a:r>
                        <a:rPr lang="en-NZ" sz="1100" u="none" strike="noStrike" dirty="0">
                          <a:effectLst/>
                        </a:rPr>
                        <a:t>by all </a:t>
                      </a:r>
                      <a:r>
                        <a:rPr lang="en-NZ" sz="1100" u="none" strike="noStrike" dirty="0" smtClean="0">
                          <a:effectLst/>
                        </a:rPr>
                        <a:t>funds 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-0.0016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-0.0013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0.0081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-1.37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-1.09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1.01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 dirty="0">
                          <a:effectLst/>
                        </a:rPr>
                        <a:t>TOM*% holding by funds 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-0.00404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-0.00446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-0.00752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-2.65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-2.59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-0.71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Firm size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0.0015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0.0015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0.0069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6.57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6.06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4.26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Turnover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0.1928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0.1944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0.1435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3.92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3.88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0.36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Year Effects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Yes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Yes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Yes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Firm Effects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Yes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Yes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Yes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# of observations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168,848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206,302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37,454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Adjusted R-squared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0.41%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0.39%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0.44%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 dirty="0">
                          <a:effectLst/>
                        </a:rPr>
                        <a:t> 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09362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600" dirty="0" smtClean="0"/>
              <a:t>Potential explanations for the </a:t>
            </a:r>
            <a:r>
              <a:rPr lang="en-NZ" sz="3600" dirty="0" err="1" smtClean="0"/>
              <a:t>ToM</a:t>
            </a:r>
            <a:r>
              <a:rPr lang="en-NZ" sz="3600" dirty="0" smtClean="0"/>
              <a:t> Effect?</a:t>
            </a:r>
            <a:endParaRPr lang="en-NZ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NZ" dirty="0" smtClean="0"/>
              <a:t>There are several hypotheses that can explain the existence of a </a:t>
            </a:r>
            <a:r>
              <a:rPr lang="en-NZ" dirty="0" err="1" smtClean="0"/>
              <a:t>ToM</a:t>
            </a:r>
            <a:r>
              <a:rPr lang="en-NZ" dirty="0" smtClean="0"/>
              <a:t> </a:t>
            </a:r>
            <a:r>
              <a:rPr lang="en-NZ" dirty="0" smtClean="0"/>
              <a:t>Effect</a:t>
            </a:r>
            <a:endParaRPr lang="en-NZ" u="sng" dirty="0" smtClean="0"/>
          </a:p>
          <a:p>
            <a:pPr lvl="1"/>
            <a:r>
              <a:rPr lang="en-NZ" u="sng" dirty="0" smtClean="0"/>
              <a:t>Cash </a:t>
            </a:r>
            <a:r>
              <a:rPr lang="en-NZ" u="sng" dirty="0" smtClean="0"/>
              <a:t>Needs:</a:t>
            </a:r>
            <a:r>
              <a:rPr lang="en-NZ" dirty="0" smtClean="0"/>
              <a:t> </a:t>
            </a:r>
            <a:r>
              <a:rPr lang="en-NZ" dirty="0" err="1" smtClean="0"/>
              <a:t>Etula</a:t>
            </a:r>
            <a:r>
              <a:rPr lang="en-NZ" dirty="0" smtClean="0"/>
              <a:t> et al. (2016) argue that the pattern at the end of the month is driven by a dash for cash</a:t>
            </a:r>
          </a:p>
          <a:p>
            <a:pPr lvl="1"/>
            <a:r>
              <a:rPr lang="en-NZ" u="sng" dirty="0" smtClean="0"/>
              <a:t>Dividend Payments:</a:t>
            </a:r>
            <a:r>
              <a:rPr lang="en-NZ" dirty="0" smtClean="0"/>
              <a:t> Dividend payments may be timed towards the end of the month</a:t>
            </a:r>
            <a:endParaRPr lang="en-NZ" u="sng" dirty="0" smtClean="0"/>
          </a:p>
          <a:p>
            <a:pPr lvl="1"/>
            <a:r>
              <a:rPr lang="en-NZ" u="sng" dirty="0" smtClean="0"/>
              <a:t>Fund Flows:</a:t>
            </a:r>
            <a:r>
              <a:rPr lang="en-NZ" dirty="0" smtClean="0"/>
              <a:t> Influx of capital at the end of the month can drive return </a:t>
            </a:r>
            <a:r>
              <a:rPr lang="en-NZ" dirty="0" smtClean="0"/>
              <a:t>patterns (Ogden, 1990)</a:t>
            </a:r>
            <a:endParaRPr lang="en-NZ" dirty="0" smtClean="0"/>
          </a:p>
          <a:p>
            <a:pPr lvl="1"/>
            <a:r>
              <a:rPr lang="en-NZ" u="sng" dirty="0" smtClean="0"/>
              <a:t>Window Dressing:</a:t>
            </a:r>
            <a:r>
              <a:rPr lang="en-NZ" dirty="0" smtClean="0"/>
              <a:t> </a:t>
            </a:r>
            <a:r>
              <a:rPr lang="en-NZ" dirty="0" err="1" smtClean="0"/>
              <a:t>Lakonishok</a:t>
            </a:r>
            <a:r>
              <a:rPr lang="en-NZ" dirty="0" smtClean="0"/>
              <a:t> et al. (1991) demonstrate that funds engage in window dressing</a:t>
            </a:r>
          </a:p>
          <a:p>
            <a:pPr lvl="1"/>
            <a:r>
              <a:rPr lang="en-NZ" u="sng" dirty="0" smtClean="0"/>
              <a:t>Market Manipulation:</a:t>
            </a:r>
            <a:r>
              <a:rPr lang="en-NZ" dirty="0" smtClean="0"/>
              <a:t> Funds that charge performance fees may have incentives to boost end of month </a:t>
            </a:r>
            <a:r>
              <a:rPr lang="en-NZ" dirty="0" smtClean="0"/>
              <a:t>prices (</a:t>
            </a:r>
            <a:r>
              <a:rPr lang="en-NZ" dirty="0" err="1" smtClean="0"/>
              <a:t>Carhart</a:t>
            </a:r>
            <a:r>
              <a:rPr lang="en-NZ" dirty="0" smtClean="0"/>
              <a:t> et al., 2002)</a:t>
            </a:r>
            <a:endParaRPr lang="en-NZ" dirty="0" smtClean="0"/>
          </a:p>
          <a:p>
            <a:pPr lvl="1"/>
            <a:r>
              <a:rPr lang="en-NZ" u="sng" dirty="0" smtClean="0"/>
              <a:t>A Market </a:t>
            </a:r>
            <a:r>
              <a:rPr lang="en-NZ" u="sng" dirty="0" smtClean="0"/>
              <a:t>Anomaly</a:t>
            </a:r>
          </a:p>
          <a:p>
            <a:pPr lvl="1"/>
            <a:r>
              <a:rPr lang="en-NZ" u="sng" dirty="0" smtClean="0"/>
              <a:t>A Fluke</a:t>
            </a:r>
            <a:endParaRPr lang="en-NZ" u="sng" dirty="0"/>
          </a:p>
        </p:txBody>
      </p:sp>
    </p:spTree>
    <p:extLst>
      <p:ext uri="{BB962C8B-B14F-4D97-AF65-F5344CB8AC3E}">
        <p14:creationId xmlns:p14="http://schemas.microsoft.com/office/powerpoint/2010/main" val="29432069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207" y="1716498"/>
            <a:ext cx="6040736" cy="3346461"/>
          </a:xfrm>
        </p:spPr>
      </p:pic>
    </p:spTree>
    <p:extLst>
      <p:ext uri="{BB962C8B-B14F-4D97-AF65-F5344CB8AC3E}">
        <p14:creationId xmlns:p14="http://schemas.microsoft.com/office/powerpoint/2010/main" val="135530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7104551"/>
              </p:ext>
            </p:extLst>
          </p:nvPr>
        </p:nvGraphicFramePr>
        <p:xfrm>
          <a:off x="5990604" y="1022131"/>
          <a:ext cx="2545461" cy="7620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554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450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450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 dirty="0">
                          <a:effectLst/>
                        </a:rPr>
                        <a:t>Strategy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Av. Return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St.dev.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 dirty="0">
                          <a:effectLst/>
                        </a:rPr>
                        <a:t>NZX 50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6.76%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11.92%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 dirty="0">
                          <a:effectLst/>
                        </a:rPr>
                        <a:t>TOM </a:t>
                      </a:r>
                      <a:r>
                        <a:rPr lang="en-NZ" sz="1100" u="none" strike="noStrike" dirty="0" smtClean="0">
                          <a:effectLst/>
                        </a:rPr>
                        <a:t>Strategy 50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9.78%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3.94%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 dirty="0">
                          <a:effectLst/>
                        </a:rPr>
                        <a:t>Other </a:t>
                      </a:r>
                      <a:r>
                        <a:rPr lang="en-NZ" sz="1100" u="none" strike="noStrike" dirty="0" smtClean="0">
                          <a:effectLst/>
                        </a:rPr>
                        <a:t>Days 50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 dirty="0">
                          <a:effectLst/>
                        </a:rPr>
                        <a:t>0.98%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 dirty="0">
                          <a:effectLst/>
                        </a:rPr>
                        <a:t>11.25%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5131014"/>
              </p:ext>
            </p:extLst>
          </p:nvPr>
        </p:nvGraphicFramePr>
        <p:xfrm>
          <a:off x="1255609" y="1588893"/>
          <a:ext cx="6214603" cy="4683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193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Market Anomalies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Since the beginning of time many </a:t>
            </a:r>
            <a:r>
              <a:rPr lang="en-NZ" dirty="0" smtClean="0"/>
              <a:t>calendar anomalies </a:t>
            </a:r>
            <a:r>
              <a:rPr lang="en-NZ" dirty="0" smtClean="0"/>
              <a:t>have been documented:	</a:t>
            </a:r>
          </a:p>
          <a:p>
            <a:pPr lvl="1"/>
            <a:r>
              <a:rPr lang="en-NZ" dirty="0" smtClean="0"/>
              <a:t>January effect</a:t>
            </a:r>
          </a:p>
          <a:p>
            <a:pPr lvl="1"/>
            <a:r>
              <a:rPr lang="en-NZ" dirty="0" smtClean="0"/>
              <a:t>Pre-holiday effect</a:t>
            </a:r>
          </a:p>
          <a:p>
            <a:pPr lvl="1"/>
            <a:r>
              <a:rPr lang="en-NZ" dirty="0" smtClean="0"/>
              <a:t>Day-of-the-week effect</a:t>
            </a:r>
          </a:p>
          <a:p>
            <a:pPr lvl="1"/>
            <a:r>
              <a:rPr lang="en-NZ" dirty="0" smtClean="0"/>
              <a:t>Halloween effect</a:t>
            </a:r>
            <a:endParaRPr lang="en-NZ" dirty="0"/>
          </a:p>
          <a:p>
            <a:endParaRPr lang="en-NZ" dirty="0"/>
          </a:p>
          <a:p>
            <a:r>
              <a:rPr lang="en-NZ" dirty="0" smtClean="0"/>
              <a:t>In all this literature, the Turn-of-the-Month Effect has received </a:t>
            </a:r>
            <a:r>
              <a:rPr lang="en-NZ" dirty="0" smtClean="0"/>
              <a:t>relatively </a:t>
            </a:r>
            <a:r>
              <a:rPr lang="en-NZ" dirty="0" smtClean="0"/>
              <a:t>little attention</a:t>
            </a:r>
          </a:p>
        </p:txBody>
      </p:sp>
    </p:spTree>
    <p:extLst>
      <p:ext uri="{BB962C8B-B14F-4D97-AF65-F5344CB8AC3E}">
        <p14:creationId xmlns:p14="http://schemas.microsoft.com/office/powerpoint/2010/main" val="94529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Turn-of-the-Month Effect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The </a:t>
            </a:r>
            <a:r>
              <a:rPr lang="en-NZ" dirty="0" err="1" smtClean="0"/>
              <a:t>ToM</a:t>
            </a:r>
            <a:r>
              <a:rPr lang="en-NZ" dirty="0" smtClean="0"/>
              <a:t> effect is traditionally observed in the first few days of the calendar month:</a:t>
            </a:r>
          </a:p>
          <a:p>
            <a:pPr lvl="1"/>
            <a:r>
              <a:rPr lang="en-NZ" dirty="0" smtClean="0"/>
              <a:t>Ariel </a:t>
            </a:r>
            <a:r>
              <a:rPr lang="en-NZ" dirty="0" smtClean="0"/>
              <a:t>(1987) first documented that US returns in the first half of the month are substantially different from returns in the second half</a:t>
            </a:r>
          </a:p>
          <a:p>
            <a:pPr lvl="1"/>
            <a:r>
              <a:rPr lang="en-NZ" dirty="0" smtClean="0"/>
              <a:t>These results were confirmed in various international markets by Jaffe and Westerfield (1989</a:t>
            </a:r>
            <a:r>
              <a:rPr lang="en-NZ" dirty="0" smtClean="0"/>
              <a:t>)</a:t>
            </a:r>
          </a:p>
          <a:p>
            <a:pPr lvl="1"/>
            <a:r>
              <a:rPr lang="en-NZ" dirty="0" smtClean="0"/>
              <a:t>Ogden (1990) argues that the </a:t>
            </a:r>
            <a:r>
              <a:rPr lang="en-NZ" dirty="0" err="1" smtClean="0"/>
              <a:t>ToM</a:t>
            </a:r>
            <a:r>
              <a:rPr lang="en-NZ" dirty="0" smtClean="0"/>
              <a:t> effect is linked to cash flow into the stock market, as most payments are made towards the end of the month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51601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Turn-of-the-Month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More recent evidence documents that </a:t>
            </a:r>
            <a:r>
              <a:rPr lang="en-NZ" dirty="0" err="1" smtClean="0"/>
              <a:t>ToM</a:t>
            </a:r>
            <a:r>
              <a:rPr lang="en-NZ" dirty="0" smtClean="0"/>
              <a:t> is not only observed at the start of the month but also at the end of the month</a:t>
            </a:r>
          </a:p>
          <a:p>
            <a:pPr lvl="1"/>
            <a:r>
              <a:rPr lang="en-NZ" dirty="0" smtClean="0"/>
              <a:t>McConnell and Xu (2008) demonstrate that the </a:t>
            </a:r>
            <a:r>
              <a:rPr lang="en-NZ" dirty="0" err="1" smtClean="0"/>
              <a:t>ToM</a:t>
            </a:r>
            <a:r>
              <a:rPr lang="en-NZ" dirty="0" smtClean="0"/>
              <a:t> effect is so strong that no reward for bearing risk is received at other days of the month</a:t>
            </a:r>
          </a:p>
          <a:p>
            <a:pPr lvl="1"/>
            <a:r>
              <a:rPr lang="en-NZ" dirty="0" err="1" smtClean="0"/>
              <a:t>Etula</a:t>
            </a:r>
            <a:r>
              <a:rPr lang="en-NZ" dirty="0" smtClean="0"/>
              <a:t> et  al. (2016) argue that the end-of-month effect is due to selling pressure of institutions before the turn of the month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77528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err="1" smtClean="0"/>
              <a:t>Etula</a:t>
            </a:r>
            <a:r>
              <a:rPr lang="en-NZ" dirty="0" smtClean="0"/>
              <a:t> et al. (2016) – US </a:t>
            </a:r>
            <a:r>
              <a:rPr lang="en-NZ" dirty="0" err="1" smtClean="0"/>
              <a:t>ToM</a:t>
            </a:r>
            <a:r>
              <a:rPr lang="en-NZ" dirty="0" smtClean="0"/>
              <a:t> Effect</a:t>
            </a:r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253" y="1543794"/>
            <a:ext cx="7183494" cy="5028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657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600" dirty="0" smtClean="0"/>
              <a:t>Average Return at </a:t>
            </a:r>
            <a:r>
              <a:rPr lang="en-NZ" sz="3600" dirty="0" err="1" smtClean="0"/>
              <a:t>ToM</a:t>
            </a:r>
            <a:r>
              <a:rPr lang="en-NZ" sz="3600" dirty="0" smtClean="0"/>
              <a:t> (New Zealand)</a:t>
            </a:r>
            <a:endParaRPr lang="en-NZ" sz="36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671639354"/>
              </p:ext>
            </p:extLst>
          </p:nvPr>
        </p:nvGraphicFramePr>
        <p:xfrm>
          <a:off x="1367327" y="1952624"/>
          <a:ext cx="6409345" cy="3981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6316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NZ" dirty="0" smtClean="0"/>
              <a:t>Strategy </a:t>
            </a:r>
            <a:r>
              <a:rPr lang="en-NZ" dirty="0"/>
              <a:t>Performance Statistics </a:t>
            </a:r>
            <a:r>
              <a:rPr lang="en-NZ" sz="3200" dirty="0" smtClean="0"/>
              <a:t>(2001-present)</a:t>
            </a:r>
            <a:endParaRPr lang="en-NZ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2194573"/>
              </p:ext>
            </p:extLst>
          </p:nvPr>
        </p:nvGraphicFramePr>
        <p:xfrm>
          <a:off x="1581149" y="2590641"/>
          <a:ext cx="5984312" cy="2667000"/>
        </p:xfrm>
        <a:graphic>
          <a:graphicData uri="http://schemas.openxmlformats.org/drawingml/2006/table">
            <a:tbl>
              <a:tblPr firstRow="1">
                <a:tableStyleId>{7E9639D4-E3E2-4D34-9284-5A2195B3D0D7}</a:tableStyleId>
              </a:tblPr>
              <a:tblGrid>
                <a:gridCol w="15358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83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714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9812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1863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9967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 dirty="0">
                          <a:effectLst/>
                        </a:rPr>
                        <a:t>Strategy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 dirty="0">
                          <a:effectLst/>
                        </a:rPr>
                        <a:t>Av. Return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 dirty="0" err="1">
                          <a:effectLst/>
                        </a:rPr>
                        <a:t>St.dev</a:t>
                      </a:r>
                      <a:r>
                        <a:rPr lang="en-NZ" sz="1100" u="none" strike="noStrike" dirty="0">
                          <a:effectLst/>
                        </a:rPr>
                        <a:t>.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 dirty="0" smtClean="0">
                          <a:effectLst/>
                        </a:rPr>
                        <a:t>Sharpe Ratio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 dirty="0">
                          <a:effectLst/>
                        </a:rPr>
                        <a:t>Skewness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 dirty="0">
                          <a:effectLst/>
                        </a:rPr>
                        <a:t>Max Drawdown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 dirty="0" smtClean="0">
                          <a:effectLst/>
                        </a:rPr>
                        <a:t>% Positive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NZX 50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6.76%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11.92%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0.110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-0.5706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-45.75%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54.41%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TOM Strategy 50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9.78%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3.94%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1.099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0.1435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 dirty="0">
                          <a:effectLst/>
                        </a:rPr>
                        <a:t>-4.61%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95.20%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Other Days 50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0.98%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11.25%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-0.398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-0.5978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-50.33%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59.21%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TOM Strategy 50 (no div)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8.67%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3.96%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0.813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-0.0712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-5.04%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94.83%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Other Days 50 (no div)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-3.68%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11.25%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-0.812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-0.6021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-53.67%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57.95%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NZX All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8.55%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11.09%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0.279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-0.5695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-45.48%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54.77%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TOM Strategy All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9.30%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3.63%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 dirty="0" smtClean="0">
                          <a:effectLst/>
                        </a:rPr>
                        <a:t>1.059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0.1829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-4.09%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95.23%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Other Days All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3.12%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10.48%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 dirty="0">
                          <a:effectLst/>
                        </a:rPr>
                        <a:t>-</a:t>
                      </a:r>
                      <a:r>
                        <a:rPr lang="en-NZ" sz="1100" u="none" strike="noStrike" dirty="0" smtClean="0">
                          <a:effectLst/>
                        </a:rPr>
                        <a:t>0.223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-0.5916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-48.51%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59.54%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TOM Strategy All (no div)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8.07%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3.67%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 dirty="0" smtClean="0">
                          <a:effectLst/>
                        </a:rPr>
                        <a:t>0.714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 dirty="0">
                          <a:effectLst/>
                        </a:rPr>
                        <a:t>-0.1238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-4.53%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94.80%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Other Days All (no div)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-1.71%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10.50%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 dirty="0">
                          <a:effectLst/>
                        </a:rPr>
                        <a:t>-</a:t>
                      </a:r>
                      <a:r>
                        <a:rPr lang="en-NZ" sz="1100" u="none" strike="noStrike" dirty="0" smtClean="0">
                          <a:effectLst/>
                        </a:rPr>
                        <a:t>0.682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-0.5963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-52.35%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 dirty="0">
                          <a:effectLst/>
                        </a:rPr>
                        <a:t>58.22%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1316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Regression Results for individual stocks</a:t>
            </a:r>
            <a:endParaRPr lang="en-NZ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070100" y="1905000"/>
          <a:ext cx="5003800" cy="304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06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25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82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71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4907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0704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4907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 dirty="0">
                          <a:effectLst/>
                        </a:rPr>
                        <a:t> 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NZ" sz="1100" u="none" strike="noStrike">
                          <a:effectLst/>
                        </a:rPr>
                        <a:t>Full sample period (2004.01-2017.06)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 dirty="0">
                          <a:effectLst/>
                        </a:rPr>
                        <a:t>Variable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NZX50 stocks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All NZX stocks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non-NZX50 stocks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 dirty="0">
                          <a:effectLst/>
                        </a:rPr>
                        <a:t>Intercept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-0.0037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-0.0045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-0.0080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 dirty="0">
                          <a:effectLst/>
                        </a:rPr>
                        <a:t> 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-5.6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-6.48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-4.44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 dirty="0">
                          <a:effectLst/>
                        </a:rPr>
                        <a:t>TOM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0.0008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0.0006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-0.0002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 dirty="0">
                          <a:effectLst/>
                        </a:rPr>
                        <a:t> 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7.25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4.73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-0.5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 dirty="0">
                          <a:effectLst/>
                        </a:rPr>
                        <a:t>Firm size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0.0010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0.0012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0.0022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 dirty="0">
                          <a:effectLst/>
                        </a:rPr>
                        <a:t> 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7.07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8.18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5.32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 dirty="0">
                          <a:effectLst/>
                        </a:rPr>
                        <a:t>Turnover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0.2934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0.3428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0.6709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***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 dirty="0">
                          <a:effectLst/>
                        </a:rPr>
                        <a:t> 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7.44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8.17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3.68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 dirty="0">
                          <a:effectLst/>
                        </a:rPr>
                        <a:t> 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 dirty="0">
                          <a:effectLst/>
                        </a:rPr>
                        <a:t>Year Effects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Yes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Yes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Yes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 dirty="0">
                          <a:effectLst/>
                        </a:rPr>
                        <a:t> 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 dirty="0">
                          <a:effectLst/>
                        </a:rPr>
                        <a:t>Firm Effects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Yes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Yes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Yes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 dirty="0">
                          <a:effectLst/>
                        </a:rPr>
                        <a:t> 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 dirty="0">
                          <a:effectLst/>
                        </a:rPr>
                        <a:t># of observations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168,848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206,302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37,454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 dirty="0">
                          <a:effectLst/>
                        </a:rPr>
                        <a:t>Adjusted R-squared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0.33%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0.26%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>
                          <a:effectLst/>
                        </a:rPr>
                        <a:t> 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u="none" strike="noStrike">
                          <a:effectLst/>
                        </a:rPr>
                        <a:t>0.21%</a:t>
                      </a:r>
                      <a:endParaRPr lang="en-N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u="none" strike="noStrike" dirty="0">
                          <a:effectLst/>
                        </a:rPr>
                        <a:t> 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3286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4781</TotalTime>
  <Words>1342</Words>
  <Application>Microsoft Office PowerPoint</Application>
  <PresentationFormat>On-screen Show (4:3)</PresentationFormat>
  <Paragraphs>844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Turn of the Month Effects in the New Zealand Stock Market</vt:lpstr>
      <vt:lpstr>PowerPoint Presentation</vt:lpstr>
      <vt:lpstr>Market Anomalies</vt:lpstr>
      <vt:lpstr>Turn-of-the-Month Effect</vt:lpstr>
      <vt:lpstr>Turn-of-the-Month Effect</vt:lpstr>
      <vt:lpstr>Etula et al. (2016) – US ToM Effect</vt:lpstr>
      <vt:lpstr>Average Return at ToM (New Zealand)</vt:lpstr>
      <vt:lpstr>Strategy Performance Statistics (2001-present)</vt:lpstr>
      <vt:lpstr>Regression Results for individual stocks</vt:lpstr>
      <vt:lpstr>The ToM effect is persistent over time</vt:lpstr>
      <vt:lpstr>Potential explanations for the ToM Effect?</vt:lpstr>
      <vt:lpstr>ToM is not driven by dividend payments</vt:lpstr>
      <vt:lpstr>ToM and Fund Holdings</vt:lpstr>
      <vt:lpstr>ToM and Fund Holdings</vt:lpstr>
      <vt:lpstr>Potential explanations for the ToM Effect?</vt:lpstr>
      <vt:lpstr>PowerPoint Presentation</vt:lpstr>
    </vt:vector>
  </TitlesOfParts>
  <Company>AUT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Pricing and Liquidity in Over-the-Counter Markets</dc:title>
  <dc:creator>Bart Frijns</dc:creator>
  <cp:lastModifiedBy>bfrijns</cp:lastModifiedBy>
  <cp:revision>42</cp:revision>
  <cp:lastPrinted>2017-08-09T20:52:31Z</cp:lastPrinted>
  <dcterms:created xsi:type="dcterms:W3CDTF">2017-06-27T04:22:55Z</dcterms:created>
  <dcterms:modified xsi:type="dcterms:W3CDTF">2017-08-09T22:25:25Z</dcterms:modified>
</cp:coreProperties>
</file>